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2"/>
    <p:sldId id="267" r:id="rId13"/>
    <p:sldId id="268" r:id="rId14"/>
    <p:sldId id="269" r:id="rId15"/>
    <p:sldId id="271" r:id="rId16"/>
    <p:sldId id="273" r:id="rId17"/>
    <p:sldId id="270" r:id="rId18"/>
    <p:sldId id="274" r:id="rId19"/>
    <p:sldId id="280" r:id="rId20"/>
    <p:sldId id="279" r:id="rId21"/>
    <p:sldId id="278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DBCE"/>
    <a:srgbClr val="A09D7A"/>
    <a:srgbClr val="423E42"/>
    <a:srgbClr val="C5C2BD"/>
    <a:srgbClr val="CBCBCB"/>
    <a:srgbClr val="9F9A77"/>
    <a:srgbClr val="C4C2BC"/>
    <a:srgbClr val="000000"/>
    <a:srgbClr val="DDDACE"/>
    <a:srgbClr val="BD1E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0"/>
    <p:restoredTop sz="94705"/>
  </p:normalViewPr>
  <p:slideViewPr>
    <p:cSldViewPr snapToObjects="1">
      <p:cViewPr>
        <p:scale>
          <a:sx n="75" d="100"/>
          <a:sy n="75" d="100"/>
        </p:scale>
        <p:origin x="1914" y="8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package" Target="../embeddings/Workbook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428573238451088"/>
          <c:y val="0.0246459684556122"/>
          <c:w val="0.934478298082933"/>
          <c:h val="0.853743448816506"/>
        </c:manualLayout>
      </c:layout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25400" cap="flat" cmpd="dbl" algn="ctr">
              <a:solidFill>
                <a:schemeClr val="bg1">
                  <a:lumMod val="65000"/>
                </a:schemeClr>
              </a:solidFill>
              <a:miter lim="800000"/>
            </a:ln>
            <a:effectLst/>
          </c:spPr>
          <c:marker>
            <c:symbol val="circle"/>
            <c:size val="8"/>
            <c:spPr>
              <a:solidFill>
                <a:srgbClr val="C4C2BC"/>
              </a:solidFill>
              <a:ln w="9525" cap="flat" cmpd="sng" algn="ctr">
                <a:noFill/>
                <a:round/>
              </a:ln>
              <a:effectLst/>
            </c:spPr>
          </c:marker>
          <c:dLbls>
            <c:delete val="1"/>
          </c:dLbls>
          <c:cat>
            <c:strRef>
              <c:f>工作表1!$A$2:$A$6</c:f>
              <c:strCache>
                <c:ptCount val="5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类别4</c:v>
                </c:pt>
                <c:pt idx="4">
                  <c:v>类别5</c:v>
                </c:pt>
              </c:strCache>
            </c:strRef>
          </c:cat>
          <c:val>
            <c:numRef>
              <c:f>工作表1!$B$2:$B$6</c:f>
              <c:numCache>
                <c:formatCode>General</c:formatCode>
                <c:ptCount val="5"/>
                <c:pt idx="0" c:formatCode="General">
                  <c:v>3.3</c:v>
                </c:pt>
                <c:pt idx="1" c:formatCode="General">
                  <c:v>1.5</c:v>
                </c:pt>
                <c:pt idx="2" c:formatCode="General">
                  <c:v>2.3</c:v>
                </c:pt>
                <c:pt idx="3" c:formatCode="General">
                  <c:v>0.9</c:v>
                </c:pt>
                <c:pt idx="4" c:formatCode="General">
                  <c:v>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5400" cap="flat" cmpd="dbl" algn="ctr">
              <a:solidFill>
                <a:schemeClr val="accent3"/>
              </a:solidFill>
              <a:miter lim="800000"/>
            </a:ln>
            <a:effectLst/>
          </c:spPr>
          <c:marker>
            <c:symbol val="circle"/>
            <c:size val="8"/>
            <c:spPr>
              <a:solidFill>
                <a:srgbClr val="9F9A77"/>
              </a:solidFill>
              <a:ln w="9525" cap="flat" cmpd="sng" algn="ctr">
                <a:noFill/>
                <a:round/>
              </a:ln>
              <a:effectLst/>
            </c:spPr>
          </c:marker>
          <c:dLbls>
            <c:delete val="1"/>
          </c:dLbls>
          <c:cat>
            <c:strRef>
              <c:f>工作表1!$A$2:$A$6</c:f>
              <c:strCache>
                <c:ptCount val="5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类别4</c:v>
                </c:pt>
                <c:pt idx="4">
                  <c:v>类别5</c:v>
                </c:pt>
              </c:strCache>
            </c:strRef>
          </c:cat>
          <c:val>
            <c:numRef>
              <c:f>工作表1!$C$2:$C$6</c:f>
              <c:numCache>
                <c:formatCode>General</c:formatCode>
                <c:ptCount val="5"/>
                <c:pt idx="0" c:formatCode="General">
                  <c:v>1.4</c:v>
                </c:pt>
                <c:pt idx="1" c:formatCode="General">
                  <c:v>3.4</c:v>
                </c:pt>
                <c:pt idx="2" c:formatCode="General">
                  <c:v>2.8</c:v>
                </c:pt>
                <c:pt idx="3" c:formatCode="General">
                  <c:v>1.5</c:v>
                </c:pt>
                <c:pt idx="4" c:formatCode="General">
                  <c:v>1.7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25400" cap="flat" cmpd="dbl" algn="ctr">
              <a:solidFill>
                <a:schemeClr val="accent3">
                  <a:tint val="65000"/>
                </a:schemeClr>
              </a:solidFill>
              <a:miter lim="800000"/>
            </a:ln>
            <a:effectLst/>
          </c:spPr>
          <c:marker>
            <c:symbol val="circle"/>
            <c:size val="8"/>
            <c:spPr>
              <a:solidFill>
                <a:schemeClr val="accent3">
                  <a:tint val="65000"/>
                </a:schemeClr>
              </a:solidFill>
              <a:ln w="9525" cap="flat" cmpd="sng" algn="ctr">
                <a:noFill/>
                <a:round/>
              </a:ln>
              <a:effectLst/>
            </c:spPr>
          </c:marker>
          <c:dLbls>
            <c:delete val="1"/>
          </c:dLbls>
          <c:cat>
            <c:strRef>
              <c:f>工作表1!$A$2:$A$6</c:f>
              <c:strCache>
                <c:ptCount val="5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类别4</c:v>
                </c:pt>
                <c:pt idx="4">
                  <c:v>类别5</c:v>
                </c:pt>
              </c:strCache>
            </c:strRef>
          </c:cat>
          <c:val>
            <c:numRef>
              <c:f>工作表1!$D$2:$D$6</c:f>
              <c:numCache>
                <c:formatCode>General</c:formatCode>
                <c:ptCount val="5"/>
                <c:pt idx="0" c:formatCode="General">
                  <c:v>1</c:v>
                </c:pt>
                <c:pt idx="1" c:formatCode="General">
                  <c:v>2.5</c:v>
                </c:pt>
                <c:pt idx="2" c:formatCode="General">
                  <c:v>1</c:v>
                </c:pt>
                <c:pt idx="3" c:formatCode="General">
                  <c:v>2</c:v>
                </c:pt>
                <c:pt idx="4" c:formatCode="General">
                  <c:v>0.9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39328256"/>
        <c:axId val="2139325248"/>
      </c:lineChart>
      <c:catAx>
        <c:axId val="2139328256"/>
        <c:scaling>
          <c:orientation val="minMax"/>
        </c:scaling>
        <c:delete val="1"/>
        <c:axPos val="b"/>
        <c:majorGridlines>
          <c:spPr>
            <a:ln w="12700" cap="flat" cmpd="sng" algn="ctr">
              <a:solidFill>
                <a:srgbClr val="9F9A77">
                  <a:alpha val="91000"/>
                </a:srgb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139325248"/>
        <c:crosses val="autoZero"/>
        <c:auto val="1"/>
        <c:lblAlgn val="ctr"/>
        <c:lblOffset val="100"/>
        <c:noMultiLvlLbl val="0"/>
      </c:catAx>
      <c:valAx>
        <c:axId val="21393252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rgbClr val="9F9A77">
                  <a:alpha val="85000"/>
                </a:srgb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rgbClr val="9F9A77">
                <a:alpha val="85000"/>
              </a:srgbClr>
            </a:solidFill>
            <a:round/>
            <a:tailEnd type="none" w="med" len="lg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139328256"/>
        <c:crosses val="autoZero"/>
        <c:crossBetween val="between"/>
      </c:valAx>
      <c:spPr>
        <a:noFill/>
        <a:ln w="15875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explosion val="0"/>
          <c:dPt>
            <c:idx val="0"/>
            <c:bubble3D val="0"/>
            <c:spPr>
              <a:solidFill>
                <a:srgbClr val="9F9A77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rgbClr val="423E42"/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工作表1!$A$2:$A$5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 c:formatCode="General">
                  <c:v>6</c:v>
                </c:pt>
                <c:pt idx="1" c:formatCode="General">
                  <c:v>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explosion val="0"/>
          <c:dPt>
            <c:idx val="0"/>
            <c:bubble3D val="0"/>
            <c:spPr>
              <a:solidFill>
                <a:srgbClr val="9F9A77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rgbClr val="423E42"/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工作表1!$A$2:$A$3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工作表1!$B$2:$B$3</c:f>
              <c:numCache>
                <c:formatCode>General</c:formatCode>
                <c:ptCount val="2"/>
                <c:pt idx="0" c:formatCode="General">
                  <c:v>2.5</c:v>
                </c:pt>
                <c:pt idx="1" c:formatCode="General">
                  <c:v>7.5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explosion val="0"/>
          <c:dPt>
            <c:idx val="0"/>
            <c:bubble3D val="0"/>
            <c:spPr>
              <a:solidFill>
                <a:srgbClr val="9F9A77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rgbClr val="423E42"/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工作表1!$A$2:$A$5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 c:formatCode="General">
                  <c:v>1</c:v>
                </c:pt>
                <c:pt idx="1" c:formatCode="General">
                  <c:v>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5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38100" cap="flat" cmpd="dbl" algn="ctr">
        <a:solidFill>
          <a:schemeClr val="phClr"/>
        </a:solidFill>
        <a:miter lim="800000"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lt1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tx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  <a:alpha val="32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tx1">
            <a:lumMod val="5000"/>
            <a:lumOff val="95000"/>
            <a:alpha val="32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tx1"/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5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2700" cap="rnd"/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5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A0F367-3BE4-184C-9C03-0781F8456D4F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6624AB-350A-354C-ADDF-4E49EE41EB02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www.lifeofpix.com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wp</a:t>
            </a:r>
            <a:r>
              <a:rPr kumimoji="1" lang="en-US" altLang="zh-CN" dirty="0" smtClean="0"/>
              <a:t>-content/uploads/2016/02/Life-of-Pix-free-stock-city-buildings-river-</a:t>
            </a:r>
            <a:r>
              <a:rPr kumimoji="1" lang="en-US" altLang="zh-CN" dirty="0" err="1" smtClean="0"/>
              <a:t>MacNicolae.jpg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6624AB-350A-354C-ADDF-4E49EE41EB02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www.lifeofpix.com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wp</a:t>
            </a:r>
            <a:r>
              <a:rPr kumimoji="1" lang="en-US" altLang="zh-CN" dirty="0" smtClean="0"/>
              <a:t>-content/uploads/2016/02/Life-of-Pix-free-stock-city-buildings-river-</a:t>
            </a:r>
            <a:r>
              <a:rPr kumimoji="1" lang="en-US" altLang="zh-CN" dirty="0" err="1" smtClean="0"/>
              <a:t>MacNicolae.jpg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6624AB-350A-354C-ADDF-4E49EE41EB02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www.lifeofpix.com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wp</a:t>
            </a:r>
            <a:r>
              <a:rPr kumimoji="1" lang="en-US" altLang="zh-CN" dirty="0" smtClean="0"/>
              <a:t>-content/uploads/2016/02/Life-of-Pix-free-stock-city-buildings-river-</a:t>
            </a:r>
            <a:r>
              <a:rPr kumimoji="1" lang="en-US" altLang="zh-CN" dirty="0" err="1" smtClean="0"/>
              <a:t>MacNicolae.jpg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6624AB-350A-354C-ADDF-4E49EE41EB02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www.lifeofpix.com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wp</a:t>
            </a:r>
            <a:r>
              <a:rPr kumimoji="1" lang="en-US" altLang="zh-CN" dirty="0" smtClean="0"/>
              <a:t>-content/uploads/2016/03/Life-of-Pix-free-stock-taxi-boat-sea-</a:t>
            </a:r>
            <a:r>
              <a:rPr kumimoji="1" lang="en-US" altLang="zh-CN" dirty="0" err="1" smtClean="0"/>
              <a:t>LEEROY.jpg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6624AB-350A-354C-ADDF-4E49EE41EB02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www.lifeofpix.com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wp</a:t>
            </a:r>
            <a:r>
              <a:rPr kumimoji="1" lang="en-US" altLang="zh-CN" dirty="0" smtClean="0"/>
              <a:t>-content/uploads/2016/03/Life-of-Pix-free-stock-taxi-boat-sea-</a:t>
            </a:r>
            <a:r>
              <a:rPr kumimoji="1" lang="en-US" altLang="zh-CN" dirty="0" err="1" smtClean="0"/>
              <a:t>LEEROY.jpg</a:t>
            </a:r>
            <a:endParaRPr kumimoji="1" lang="en-US" altLang="zh-CN" dirty="0" smtClean="0"/>
          </a:p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www.dropbox.com</a:t>
            </a:r>
            <a:r>
              <a:rPr kumimoji="1" lang="en-US" altLang="zh-CN" dirty="0" smtClean="0"/>
              <a:t>/s/vo8do30vu2kraao/250H.jpg?dl=1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6624AB-350A-354C-ADDF-4E49EE41EB02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www.lifeofpix.com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wp</a:t>
            </a:r>
            <a:r>
              <a:rPr kumimoji="1" lang="en-US" altLang="zh-CN" dirty="0" smtClean="0"/>
              <a:t>-content/uploads/2016/03/Life-of-Pix-free-stock-taxi-boat-sea-</a:t>
            </a:r>
            <a:r>
              <a:rPr kumimoji="1" lang="en-US" altLang="zh-CN" dirty="0" err="1" smtClean="0"/>
              <a:t>LEEROY.jpg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6624AB-350A-354C-ADDF-4E49EE41EB02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www.lifeofpix.com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wp</a:t>
            </a:r>
            <a:r>
              <a:rPr kumimoji="1" lang="en-US" altLang="zh-CN" dirty="0" smtClean="0"/>
              <a:t>-content/uploads/2016/03/Life-of-Pix-free-stock-taxi-boat-sea-</a:t>
            </a:r>
            <a:r>
              <a:rPr kumimoji="1" lang="en-US" altLang="zh-CN" dirty="0" err="1" smtClean="0"/>
              <a:t>LEEROY.jpg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6624AB-350A-354C-ADDF-4E49EE41EB02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原创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发布说明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20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200" b="1" dirty="0" smtClean="0">
                <a:solidFill>
                  <a:srgbClr val="FF6600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200" b="1" dirty="0" smtClean="0">
                <a:solidFill>
                  <a:srgbClr val="FF66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为</a:t>
            </a:r>
            <a:r>
              <a:rPr lang="zh-CN" altLang="en-US" sz="12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保护您作品的版权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，请将版权声明页对应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4:3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或者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16:9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规格插入到原创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中。</a:t>
            </a:r>
            <a:endParaRPr lang="en-US" altLang="zh-CN" sz="12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12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200" b="1" dirty="0" smtClean="0">
                <a:solidFill>
                  <a:srgbClr val="FF6600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1200" b="1" dirty="0" smtClean="0">
                <a:solidFill>
                  <a:srgbClr val="FF66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推荐使用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2010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版本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OFFICE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制作原创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，发布作品存为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2003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2007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以上版本两个格式，压缩后上传。</a:t>
            </a:r>
            <a:endParaRPr lang="zh-CN" altLang="en-US" sz="12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12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200" b="1" dirty="0" smtClean="0">
                <a:solidFill>
                  <a:srgbClr val="FF6600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1200" b="1" dirty="0" smtClean="0">
                <a:solidFill>
                  <a:srgbClr val="FF66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在上传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的截图时，推荐使用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2010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版本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OFFICE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另存为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jpg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图片的功能，第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页为封面，第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页为封面结合缩略图，图片宽度为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640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像素。</a:t>
            </a:r>
            <a:endParaRPr lang="en-US" altLang="zh-CN" sz="12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12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200" b="1" dirty="0" smtClean="0">
                <a:solidFill>
                  <a:srgbClr val="FF6600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sz="1200" b="1" dirty="0" smtClean="0">
                <a:solidFill>
                  <a:srgbClr val="FF66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上传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作品时，可以使用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2010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版本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OFFICE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将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另存为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wmv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格式视频，上传到优酷，在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STORE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添加原创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时，嵌入视频地址。</a:t>
            </a:r>
            <a:endParaRPr lang="zh-CN" altLang="en-US" sz="1200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01A4A1-89E0-4429-8066-CFF7A62D3B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原创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发布说明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20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200" b="1" dirty="0" smtClean="0">
                <a:solidFill>
                  <a:srgbClr val="FF6600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200" b="1" dirty="0" smtClean="0">
                <a:solidFill>
                  <a:srgbClr val="FF66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为</a:t>
            </a:r>
            <a:r>
              <a:rPr lang="zh-CN" altLang="en-US" sz="12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保护您作品的版权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，请将版权声明页对应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4:3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或者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16:9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规格插入到原创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中。</a:t>
            </a:r>
            <a:endParaRPr lang="en-US" altLang="zh-CN" sz="12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12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200" b="1" dirty="0" smtClean="0">
                <a:solidFill>
                  <a:srgbClr val="FF6600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1200" b="1" dirty="0" smtClean="0">
                <a:solidFill>
                  <a:srgbClr val="FF66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推荐使用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2010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版本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OFFICE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制作原创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，发布作品存为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2003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2007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以上版本两个格式，压缩后上传。</a:t>
            </a:r>
            <a:endParaRPr lang="zh-CN" altLang="en-US" sz="12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12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200" b="1" dirty="0" smtClean="0">
                <a:solidFill>
                  <a:srgbClr val="FF6600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1200" b="1" dirty="0" smtClean="0">
                <a:solidFill>
                  <a:srgbClr val="FF66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在上传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的截图时，推荐使用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2010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版本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OFFICE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另存为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jpg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图片的功能，第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页为封面，第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页为封面结合缩略图，图片宽度为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640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像素。</a:t>
            </a:r>
            <a:endParaRPr lang="en-US" altLang="zh-CN" sz="12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12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200" b="1" dirty="0" smtClean="0">
                <a:solidFill>
                  <a:srgbClr val="FF6600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sz="1200" b="1" dirty="0" smtClean="0">
                <a:solidFill>
                  <a:srgbClr val="FF66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上传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作品时，可以使用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2010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版本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OFFICE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将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另存为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wmv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格式视频，上传到优酷，在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STORE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添加原创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时，嵌入视频地址。</a:t>
            </a:r>
            <a:endParaRPr lang="zh-CN" altLang="en-US" sz="1200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01A4A1-89E0-4429-8066-CFF7A62D3B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F1D4-3983-5A42-B051-61AE3E0D28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CE5-7AA0-AD41-B071-19569F005B4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F1D4-3983-5A42-B051-61AE3E0D28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CE5-7AA0-AD41-B071-19569F005B4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F1D4-3983-5A42-B051-61AE3E0D28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CE5-7AA0-AD41-B071-19569F005B4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F1D4-3983-5A42-B051-61AE3E0D28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CE5-7AA0-AD41-B071-19569F005B4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F1D4-3983-5A42-B051-61AE3E0D28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CE5-7AA0-AD41-B071-19569F005B4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F1D4-3983-5A42-B051-61AE3E0D28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CE5-7AA0-AD41-B071-19569F005B4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F1D4-3983-5A42-B051-61AE3E0D28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CE5-7AA0-AD41-B071-19569F005B4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F1D4-3983-5A42-B051-61AE3E0D28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CE5-7AA0-AD41-B071-19569F005B4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F1D4-3983-5A42-B051-61AE3E0D28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CE5-7AA0-AD41-B071-19569F005B4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F1D4-3983-5A42-B051-61AE3E0D28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CE5-7AA0-AD41-B071-19569F005B4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F1D4-3983-5A42-B051-61AE3E0D28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CE5-7AA0-AD41-B071-19569F005B4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CF1D4-3983-5A42-B051-61AE3E0D28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4ABCE5-7AA0-AD41-B071-19569F005B4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chart" Target="../charts/chart4.xml"/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7.xml"/><Relationship Id="rId4" Type="http://schemas.microsoft.com/office/2007/relationships/hdphoto" Target="../media/hdphoto2.wdp"/><Relationship Id="rId3" Type="http://schemas.openxmlformats.org/officeDocument/2006/relationships/image" Target="../media/image7.jpeg"/><Relationship Id="rId2" Type="http://schemas.microsoft.com/office/2007/relationships/hdphoto" Target="../media/hdphoto1.wdp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7.xml"/><Relationship Id="rId2" Type="http://schemas.microsoft.com/office/2007/relationships/hdphoto" Target="../media/hdphoto2.wdp"/><Relationship Id="rId1" Type="http://schemas.openxmlformats.org/officeDocument/2006/relationships/image" Target="../media/image7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7.xml"/><Relationship Id="rId2" Type="http://schemas.microsoft.com/office/2007/relationships/hdphoto" Target="../media/hdphoto2.wdp"/><Relationship Id="rId1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hyperlink" Target="http://www.pptstore.net/zhidao/" TargetMode="External"/><Relationship Id="rId8" Type="http://schemas.openxmlformats.org/officeDocument/2006/relationships/hyperlink" Target="http://www.51ppt.com.cn/" TargetMode="External"/><Relationship Id="rId7" Type="http://schemas.openxmlformats.org/officeDocument/2006/relationships/hyperlink" Target="http://www.pptstore.net/" TargetMode="External"/><Relationship Id="rId6" Type="http://schemas.openxmlformats.org/officeDocument/2006/relationships/hyperlink" Target="http://www.weibo.com/showppt" TargetMode="External"/><Relationship Id="rId5" Type="http://schemas.openxmlformats.org/officeDocument/2006/relationships/hyperlink" Target="http://www.weibo.com/51ppt" TargetMode="External"/><Relationship Id="rId4" Type="http://schemas.openxmlformats.org/officeDocument/2006/relationships/hyperlink" Target="http://www.weibo.com/pptstore" TargetMode="External"/><Relationship Id="rId3" Type="http://schemas.openxmlformats.org/officeDocument/2006/relationships/hyperlink" Target="http://www.51ppt.com.cn/Article/PPTTips/2013-03-15/Article_20130315013834.html" TargetMode="External"/><Relationship Id="rId2" Type="http://schemas.openxmlformats.org/officeDocument/2006/relationships/image" Target="../media/image9.png"/><Relationship Id="rId12" Type="http://schemas.openxmlformats.org/officeDocument/2006/relationships/notesSlide" Target="../notesSlides/notesSlide8.xml"/><Relationship Id="rId11" Type="http://schemas.openxmlformats.org/officeDocument/2006/relationships/slideLayout" Target="../slideLayouts/slideLayout1.xml"/><Relationship Id="rId10" Type="http://schemas.openxmlformats.org/officeDocument/2006/relationships/hyperlink" Target="http://www.showppt.com/" TargetMode="External"/><Relationship Id="rId1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A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 rot="18861991">
            <a:off x="1726012" y="1476449"/>
            <a:ext cx="1984027" cy="1984027"/>
          </a:xfrm>
          <a:prstGeom prst="rect">
            <a:avLst/>
          </a:prstGeom>
          <a:noFill/>
          <a:ln>
            <a:solidFill>
              <a:srgbClr val="423E4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/>
          <p:cNvSpPr txBox="1"/>
          <p:nvPr/>
        </p:nvSpPr>
        <p:spPr>
          <a:xfrm flipH="1">
            <a:off x="5367255" y="1475711"/>
            <a:ext cx="4668145" cy="1342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b="1" dirty="0" smtClean="0">
                <a:solidFill>
                  <a:srgbClr val="423E42"/>
                </a:solidFill>
                <a:latin typeface="微软雅黑 Light" charset="0"/>
                <a:ea typeface="微软雅黑 Light" charset="0"/>
              </a:rPr>
              <a:t>恒生电子</a:t>
            </a:r>
            <a:endParaRPr kumimoji="1" lang="zh-CN" altLang="en-US" sz="4000" b="1" dirty="0" smtClean="0">
              <a:solidFill>
                <a:srgbClr val="423E42"/>
              </a:solidFill>
              <a:latin typeface="微软雅黑 Light" charset="0"/>
              <a:ea typeface="微软雅黑 Light" charset="0"/>
            </a:endParaRPr>
          </a:p>
          <a:p>
            <a:r>
              <a:rPr kumimoji="1" lang="zh-CN" altLang="en-US" sz="4000" b="1" dirty="0" smtClean="0">
                <a:solidFill>
                  <a:srgbClr val="423E42"/>
                </a:solidFill>
                <a:latin typeface="微软雅黑 Light" charset="0"/>
                <a:ea typeface="微软雅黑 Light" charset="0"/>
              </a:rPr>
              <a:t>技术支持工具系统</a:t>
            </a:r>
            <a:endParaRPr kumimoji="1" lang="zh-CN" altLang="en-US" sz="4000" b="1" dirty="0" smtClean="0">
              <a:solidFill>
                <a:srgbClr val="423E42"/>
              </a:solidFill>
              <a:latin typeface="微软雅黑 Light" charset="0"/>
              <a:ea typeface="微软雅黑 Light" charset="0"/>
            </a:endParaRPr>
          </a:p>
        </p:txBody>
      </p:sp>
      <p:sp>
        <p:nvSpPr>
          <p:cNvPr id="13" name="矩形 12"/>
          <p:cNvSpPr/>
          <p:nvPr/>
        </p:nvSpPr>
        <p:spPr>
          <a:xfrm rot="2649555">
            <a:off x="2146231" y="-3604024"/>
            <a:ext cx="1404000" cy="11891901"/>
          </a:xfrm>
          <a:prstGeom prst="rect">
            <a:avLst/>
          </a:prstGeom>
          <a:solidFill>
            <a:srgbClr val="9F9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/>
        </p:nvSpPr>
        <p:spPr>
          <a:xfrm rot="8055790">
            <a:off x="3010122" y="-3589253"/>
            <a:ext cx="1404000" cy="14046308"/>
          </a:xfrm>
          <a:prstGeom prst="rect">
            <a:avLst/>
          </a:prstGeom>
          <a:solidFill>
            <a:srgbClr val="A09D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 18"/>
          <p:cNvSpPr/>
          <p:nvPr/>
        </p:nvSpPr>
        <p:spPr>
          <a:xfrm rot="18861991">
            <a:off x="2006278" y="1766463"/>
            <a:ext cx="1404000" cy="1404000"/>
          </a:xfrm>
          <a:prstGeom prst="rect">
            <a:avLst/>
          </a:prstGeom>
          <a:solidFill>
            <a:srgbClr val="423E42"/>
          </a:solidFill>
          <a:ln>
            <a:solidFill>
              <a:srgbClr val="423E4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149457" y="2137431"/>
            <a:ext cx="1137139" cy="61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 smtClean="0">
                <a:solidFill>
                  <a:srgbClr val="DDDBCE"/>
                </a:solidFill>
                <a:latin typeface="微软雅黑" charset="0"/>
                <a:ea typeface="微软雅黑" charset="0"/>
              </a:rPr>
              <a:t>T   S</a:t>
            </a:r>
            <a:endParaRPr kumimoji="1" lang="en-US" altLang="zh-CN" sz="3200" b="1" dirty="0" smtClean="0">
              <a:solidFill>
                <a:srgbClr val="DDDBCE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397461" y="2855474"/>
            <a:ext cx="5532120" cy="4572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>
                <a:solidFill>
                  <a:srgbClr val="423E42"/>
                </a:solidFill>
                <a:latin typeface="+mj-ea"/>
                <a:ea typeface="+mj-ea"/>
              </a:rPr>
              <a:t>hundsun technology support system</a:t>
            </a:r>
            <a:endParaRPr kumimoji="1" lang="en-US" altLang="zh-CN" sz="2400" b="1" dirty="0">
              <a:solidFill>
                <a:srgbClr val="423E42"/>
              </a:solidFill>
              <a:latin typeface="+mj-ea"/>
              <a:ea typeface="+mj-ea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431689" y="3446996"/>
            <a:ext cx="1626870" cy="380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 smtClean="0">
                <a:solidFill>
                  <a:srgbClr val="423E42"/>
                </a:solidFill>
                <a:latin typeface="微软雅黑 Light" charset="0"/>
                <a:ea typeface="微软雅黑 Light" charset="0"/>
              </a:rPr>
              <a:t>陈述人：费 定</a:t>
            </a:r>
            <a:endParaRPr kumimoji="1" lang="zh-CN" altLang="en-US" b="1" dirty="0" smtClean="0">
              <a:solidFill>
                <a:srgbClr val="423E42"/>
              </a:solidFill>
              <a:latin typeface="微软雅黑 Light" charset="0"/>
              <a:ea typeface="微软雅黑 Light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7399686" y="3461181"/>
            <a:ext cx="2153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 smtClean="0">
                <a:solidFill>
                  <a:srgbClr val="423E42"/>
                </a:solidFill>
                <a:latin typeface="+mj-ea"/>
                <a:ea typeface="+mj-ea"/>
              </a:rPr>
              <a:t>陈述时间：</a:t>
            </a:r>
            <a:r>
              <a:rPr kumimoji="1" lang="en-US" altLang="zh-CN" b="1" dirty="0">
                <a:solidFill>
                  <a:srgbClr val="423E42"/>
                </a:solidFill>
                <a:latin typeface="+mj-ea"/>
              </a:rPr>
              <a:t>2016.3.1</a:t>
            </a:r>
            <a:endParaRPr kumimoji="1" lang="en-US" altLang="zh-CN" b="1" dirty="0">
              <a:solidFill>
                <a:srgbClr val="423E42"/>
              </a:solidFill>
              <a:latin typeface="+mj-ea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B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8602" y="-157691"/>
            <a:ext cx="3096698" cy="206446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9732500" y="-1268652"/>
            <a:ext cx="1080120" cy="2736031"/>
          </a:xfrm>
          <a:prstGeom prst="rect">
            <a:avLst/>
          </a:prstGeom>
          <a:noFill/>
          <a:ln w="152400">
            <a:solidFill>
              <a:srgbClr val="423E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9462470" y="2174119"/>
            <a:ext cx="16201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smtClean="0"/>
              <a:t>Please add something you need here. </a:t>
            </a:r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</p:txBody>
      </p:sp>
      <p:cxnSp>
        <p:nvCxnSpPr>
          <p:cNvPr id="4" name="直线箭头连接符 3"/>
          <p:cNvCxnSpPr/>
          <p:nvPr/>
        </p:nvCxnSpPr>
        <p:spPr>
          <a:xfrm>
            <a:off x="10272560" y="315251"/>
            <a:ext cx="0" cy="360313"/>
          </a:xfrm>
          <a:prstGeom prst="straightConnector1">
            <a:avLst/>
          </a:prstGeom>
          <a:ln w="63500">
            <a:solidFill>
              <a:srgbClr val="9F9A7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线箭头连接符 5"/>
          <p:cNvCxnSpPr/>
          <p:nvPr/>
        </p:nvCxnSpPr>
        <p:spPr>
          <a:xfrm>
            <a:off x="10272560" y="891315"/>
            <a:ext cx="0" cy="360313"/>
          </a:xfrm>
          <a:prstGeom prst="straightConnector1">
            <a:avLst/>
          </a:prstGeom>
          <a:ln w="63500">
            <a:solidFill>
              <a:srgbClr val="9F9A7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连接符 7"/>
          <p:cNvCxnSpPr/>
          <p:nvPr/>
        </p:nvCxnSpPr>
        <p:spPr>
          <a:xfrm>
            <a:off x="9408560" y="3992663"/>
            <a:ext cx="1728000" cy="0"/>
          </a:xfrm>
          <a:prstGeom prst="line">
            <a:avLst/>
          </a:prstGeom>
          <a:ln w="25400">
            <a:solidFill>
              <a:srgbClr val="423E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0139396" y="1825204"/>
            <a:ext cx="266328" cy="266328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0051987" y="17737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>
                <a:solidFill>
                  <a:srgbClr val="DDDBCE"/>
                </a:solidFill>
              </a:rPr>
              <a:t>01</a:t>
            </a:r>
            <a:endParaRPr kumimoji="1" lang="zh-CN" altLang="en-US" b="1" dirty="0">
              <a:solidFill>
                <a:srgbClr val="DDDBC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0139396" y="4164515"/>
            <a:ext cx="266328" cy="266328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0051987" y="4113013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>
                <a:solidFill>
                  <a:srgbClr val="DDDBCE"/>
                </a:solidFill>
              </a:rPr>
              <a:t>02</a:t>
            </a:r>
            <a:endParaRPr kumimoji="1" lang="zh-CN" altLang="en-US" b="1" dirty="0">
              <a:solidFill>
                <a:srgbClr val="DDDBCE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462470" y="4430384"/>
            <a:ext cx="16201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smtClean="0"/>
              <a:t>Please add something you need here. </a:t>
            </a:r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</p:txBody>
      </p:sp>
      <p:cxnSp>
        <p:nvCxnSpPr>
          <p:cNvPr id="14" name="直线连接符 13"/>
          <p:cNvCxnSpPr/>
          <p:nvPr/>
        </p:nvCxnSpPr>
        <p:spPr>
          <a:xfrm>
            <a:off x="9408560" y="6345261"/>
            <a:ext cx="1728000" cy="0"/>
          </a:xfrm>
          <a:prstGeom prst="line">
            <a:avLst/>
          </a:prstGeom>
          <a:ln w="25400">
            <a:solidFill>
              <a:srgbClr val="423E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1395789" y="-747464"/>
            <a:ext cx="1944081" cy="3107532"/>
          </a:xfrm>
          <a:prstGeom prst="rect">
            <a:avLst/>
          </a:prstGeom>
          <a:noFill/>
          <a:ln w="254000">
            <a:solidFill>
              <a:srgbClr val="423E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4019100" y="391566"/>
            <a:ext cx="46217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Please add something you need here. </a:t>
            </a:r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</a:t>
            </a:r>
            <a:r>
              <a:rPr kumimoji="1" lang="en-US" altLang="zh-CN" dirty="0" smtClean="0"/>
              <a:t>.</a:t>
            </a:r>
            <a:endParaRPr kumimoji="1" lang="en-US" altLang="zh-CN" dirty="0" smtClean="0"/>
          </a:p>
          <a:p>
            <a:r>
              <a:rPr kumimoji="1" lang="en-US" altLang="zh-CN" dirty="0"/>
              <a:t>Please add something you need here. 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here. Please add something you need here. </a:t>
            </a:r>
            <a:endParaRPr kumimoji="1" lang="zh-CN" altLang="en-US" dirty="0"/>
          </a:p>
        </p:txBody>
      </p:sp>
      <p:cxnSp>
        <p:nvCxnSpPr>
          <p:cNvPr id="19" name="直线连接符 18"/>
          <p:cNvCxnSpPr/>
          <p:nvPr/>
        </p:nvCxnSpPr>
        <p:spPr>
          <a:xfrm>
            <a:off x="3444802" y="2925928"/>
            <a:ext cx="0" cy="3571148"/>
          </a:xfrm>
          <a:prstGeom prst="line">
            <a:avLst/>
          </a:prstGeom>
          <a:ln w="25400">
            <a:solidFill>
              <a:srgbClr val="423E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连接符 21"/>
          <p:cNvCxnSpPr/>
          <p:nvPr/>
        </p:nvCxnSpPr>
        <p:spPr>
          <a:xfrm>
            <a:off x="5692233" y="2925928"/>
            <a:ext cx="0" cy="3571148"/>
          </a:xfrm>
          <a:prstGeom prst="line">
            <a:avLst/>
          </a:prstGeom>
          <a:ln w="25400">
            <a:solidFill>
              <a:srgbClr val="423E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22"/>
          <p:cNvCxnSpPr/>
          <p:nvPr/>
        </p:nvCxnSpPr>
        <p:spPr>
          <a:xfrm>
            <a:off x="7939664" y="2946849"/>
            <a:ext cx="0" cy="3571148"/>
          </a:xfrm>
          <a:prstGeom prst="line">
            <a:avLst/>
          </a:prstGeom>
          <a:ln w="25400">
            <a:solidFill>
              <a:srgbClr val="423E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737238" y="2853920"/>
            <a:ext cx="16201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CN" dirty="0" smtClean="0"/>
              <a:t>Please add something you need here. </a:t>
            </a:r>
            <a:r>
              <a:rPr kumimoji="1" lang="en-US" altLang="zh-CN" dirty="0"/>
              <a:t>Please add something you need here</a:t>
            </a:r>
            <a:r>
              <a:rPr kumimoji="1" lang="en-US" altLang="zh-CN" dirty="0" smtClean="0"/>
              <a:t>.</a:t>
            </a:r>
            <a:endParaRPr kumimoji="1" lang="en-US" altLang="zh-CN" dirty="0" smtClean="0"/>
          </a:p>
          <a:p>
            <a:pPr algn="r"/>
            <a:r>
              <a:rPr kumimoji="1" lang="en-US" altLang="zh-CN" dirty="0"/>
              <a:t>Please add something you need here. Please add something you need here. </a:t>
            </a:r>
            <a:r>
              <a:rPr kumimoji="1" lang="en-US" altLang="zh-CN" dirty="0" smtClean="0"/>
              <a:t> </a:t>
            </a:r>
            <a:endParaRPr kumimoji="1"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3984644" y="2853920"/>
            <a:ext cx="16201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CN" dirty="0" smtClean="0"/>
              <a:t>Please add something you need here. </a:t>
            </a:r>
            <a:r>
              <a:rPr kumimoji="1" lang="en-US" altLang="zh-CN" dirty="0"/>
              <a:t>Please add something you need here</a:t>
            </a:r>
            <a:r>
              <a:rPr kumimoji="1" lang="en-US" altLang="zh-CN" dirty="0" smtClean="0"/>
              <a:t>.</a:t>
            </a:r>
            <a:endParaRPr kumimoji="1" lang="en-US" altLang="zh-CN" dirty="0" smtClean="0"/>
          </a:p>
          <a:p>
            <a:pPr algn="r"/>
            <a:r>
              <a:rPr kumimoji="1" lang="en-US" altLang="zh-CN" dirty="0"/>
              <a:t>Please add something you need here. Please add something you need here. </a:t>
            </a:r>
            <a:r>
              <a:rPr kumimoji="1" lang="en-US" altLang="zh-CN" dirty="0" smtClean="0"/>
              <a:t> </a:t>
            </a:r>
            <a:endParaRPr kumimoji="1" lang="zh-CN" altLang="en-US" dirty="0"/>
          </a:p>
        </p:txBody>
      </p:sp>
      <p:sp>
        <p:nvSpPr>
          <p:cNvPr id="26" name="文本框 25"/>
          <p:cNvSpPr txBox="1"/>
          <p:nvPr/>
        </p:nvSpPr>
        <p:spPr>
          <a:xfrm>
            <a:off x="6121159" y="2925928"/>
            <a:ext cx="16201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CN" dirty="0" smtClean="0"/>
              <a:t>Please add something you need here. </a:t>
            </a:r>
            <a:r>
              <a:rPr kumimoji="1" lang="en-US" altLang="zh-CN" dirty="0"/>
              <a:t>Please add something you need here</a:t>
            </a:r>
            <a:r>
              <a:rPr kumimoji="1" lang="en-US" altLang="zh-CN" dirty="0" smtClean="0"/>
              <a:t>.</a:t>
            </a:r>
            <a:endParaRPr kumimoji="1" lang="en-US" altLang="zh-CN" dirty="0" smtClean="0"/>
          </a:p>
          <a:p>
            <a:pPr algn="r"/>
            <a:r>
              <a:rPr kumimoji="1" lang="en-US" altLang="zh-CN" dirty="0"/>
              <a:t>Please add something you need here. Please add something you need here. </a:t>
            </a:r>
            <a:r>
              <a:rPr kumimoji="1" lang="en-US" altLang="zh-CN" dirty="0" smtClean="0"/>
              <a:t> </a:t>
            </a:r>
            <a:endParaRPr kumimoji="1" lang="zh-CN" altLang="en-US" dirty="0"/>
          </a:p>
        </p:txBody>
      </p:sp>
      <p:sp>
        <p:nvSpPr>
          <p:cNvPr id="30" name="矩形 29"/>
          <p:cNvSpPr>
            <a:spLocks noChangeAspect="1"/>
          </p:cNvSpPr>
          <p:nvPr/>
        </p:nvSpPr>
        <p:spPr>
          <a:xfrm rot="5400000">
            <a:off x="3314555" y="6165360"/>
            <a:ext cx="360000" cy="648000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矩形 30"/>
          <p:cNvSpPr>
            <a:spLocks noChangeAspect="1"/>
          </p:cNvSpPr>
          <p:nvPr/>
        </p:nvSpPr>
        <p:spPr>
          <a:xfrm rot="5400000">
            <a:off x="5518662" y="6165360"/>
            <a:ext cx="360000" cy="648000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矩形 31"/>
          <p:cNvSpPr>
            <a:spLocks noChangeAspect="1"/>
          </p:cNvSpPr>
          <p:nvPr/>
        </p:nvSpPr>
        <p:spPr>
          <a:xfrm rot="5400000">
            <a:off x="7666264" y="6165360"/>
            <a:ext cx="360000" cy="648000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B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表 1"/>
          <p:cNvGraphicFramePr/>
          <p:nvPr/>
        </p:nvGraphicFramePr>
        <p:xfrm>
          <a:off x="3731488" y="298791"/>
          <a:ext cx="8208912" cy="41764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3" name="图表 2"/>
          <p:cNvGraphicFramePr/>
          <p:nvPr/>
        </p:nvGraphicFramePr>
        <p:xfrm>
          <a:off x="4188790" y="4757259"/>
          <a:ext cx="1831752" cy="18030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图表 3"/>
          <p:cNvGraphicFramePr/>
          <p:nvPr/>
        </p:nvGraphicFramePr>
        <p:xfrm>
          <a:off x="6762575" y="4757259"/>
          <a:ext cx="1831752" cy="18030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图表 4"/>
          <p:cNvGraphicFramePr/>
          <p:nvPr/>
        </p:nvGraphicFramePr>
        <p:xfrm>
          <a:off x="9336360" y="4757259"/>
          <a:ext cx="1831752" cy="18030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4744626" y="5474117"/>
            <a:ext cx="720080" cy="369332"/>
          </a:xfrm>
          <a:prstGeom prst="rect">
            <a:avLst/>
          </a:prstGeom>
          <a:solidFill>
            <a:srgbClr val="423E42"/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DDDBCE"/>
                </a:solidFill>
              </a:rPr>
              <a:t>40</a:t>
            </a:r>
            <a:r>
              <a:rPr kumimoji="1" lang="zh-CN" altLang="en-US" dirty="0" smtClean="0">
                <a:solidFill>
                  <a:srgbClr val="DDDBCE"/>
                </a:solidFill>
              </a:rPr>
              <a:t>％</a:t>
            </a:r>
            <a:endParaRPr kumimoji="1" lang="zh-CN" altLang="en-US" dirty="0">
              <a:solidFill>
                <a:srgbClr val="DDDBCE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318411" y="5487474"/>
            <a:ext cx="720080" cy="369332"/>
          </a:xfrm>
          <a:prstGeom prst="rect">
            <a:avLst/>
          </a:prstGeom>
          <a:solidFill>
            <a:srgbClr val="423E42"/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DDDBCE"/>
                </a:solidFill>
              </a:rPr>
              <a:t>25</a:t>
            </a:r>
            <a:r>
              <a:rPr kumimoji="1" lang="zh-CN" altLang="en-US" dirty="0" smtClean="0">
                <a:solidFill>
                  <a:srgbClr val="DDDBCE"/>
                </a:solidFill>
              </a:rPr>
              <a:t>％</a:t>
            </a:r>
            <a:endParaRPr kumimoji="1" lang="zh-CN" altLang="en-US" dirty="0">
              <a:solidFill>
                <a:srgbClr val="DDDBC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892196" y="5487474"/>
            <a:ext cx="720080" cy="369332"/>
          </a:xfrm>
          <a:prstGeom prst="rect">
            <a:avLst/>
          </a:prstGeom>
          <a:solidFill>
            <a:srgbClr val="423E42"/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DDDBCE"/>
                </a:solidFill>
              </a:rPr>
              <a:t>90</a:t>
            </a:r>
            <a:r>
              <a:rPr kumimoji="1" lang="zh-CN" altLang="en-US" dirty="0" smtClean="0">
                <a:solidFill>
                  <a:srgbClr val="DDDBCE"/>
                </a:solidFill>
              </a:rPr>
              <a:t>％</a:t>
            </a:r>
            <a:endParaRPr kumimoji="1" lang="zh-CN" altLang="en-US" dirty="0">
              <a:solidFill>
                <a:srgbClr val="DDDBCE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18867" y="404664"/>
            <a:ext cx="1152128" cy="432048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18348" y="428089"/>
            <a:ext cx="1247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>
                <a:solidFill>
                  <a:srgbClr val="DDDBCE"/>
                </a:solidFill>
              </a:rPr>
              <a:t>PLEASE </a:t>
            </a:r>
            <a:endParaRPr kumimoji="1" lang="en-US" altLang="zh-CN" sz="2400" dirty="0" smtClean="0">
              <a:solidFill>
                <a:srgbClr val="DDDBCE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18348" y="949741"/>
            <a:ext cx="2533066" cy="432048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07368" y="925760"/>
            <a:ext cx="25330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solidFill>
                  <a:srgbClr val="DDDBCE"/>
                </a:solidFill>
              </a:rPr>
              <a:t>ADD YOUR TITLE </a:t>
            </a:r>
            <a:endParaRPr kumimoji="1" lang="en-US" altLang="zh-CN" sz="2400" dirty="0">
              <a:solidFill>
                <a:srgbClr val="DDDBCE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18867" y="1491144"/>
            <a:ext cx="982721" cy="369171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418348" y="1460651"/>
            <a:ext cx="9717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solidFill>
                  <a:srgbClr val="DDDBCE"/>
                </a:solidFill>
              </a:rPr>
              <a:t>HERE </a:t>
            </a:r>
            <a:endParaRPr kumimoji="1" lang="zh-CN" altLang="en-US" sz="2400" dirty="0">
              <a:solidFill>
                <a:srgbClr val="DDDBCE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79713" y="1906134"/>
            <a:ext cx="28083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Please add something you need here. </a:t>
            </a:r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</p:txBody>
      </p:sp>
      <p:sp>
        <p:nvSpPr>
          <p:cNvPr id="17" name="单圆角矩形 16"/>
          <p:cNvSpPr/>
          <p:nvPr/>
        </p:nvSpPr>
        <p:spPr>
          <a:xfrm>
            <a:off x="1546883" y="3518543"/>
            <a:ext cx="301928" cy="304507"/>
          </a:xfrm>
          <a:prstGeom prst="round1Rect">
            <a:avLst>
              <a:gd name="adj" fmla="val 0"/>
            </a:avLst>
          </a:prstGeom>
          <a:solidFill>
            <a:srgbClr val="9F9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单圆角矩形 17"/>
          <p:cNvSpPr/>
          <p:nvPr/>
        </p:nvSpPr>
        <p:spPr>
          <a:xfrm>
            <a:off x="489563" y="3518544"/>
            <a:ext cx="301928" cy="304507"/>
          </a:xfrm>
          <a:prstGeom prst="round1Rect">
            <a:avLst>
              <a:gd name="adj" fmla="val 0"/>
            </a:avLst>
          </a:prstGeom>
          <a:solidFill>
            <a:srgbClr val="CBCB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单圆角矩形 18"/>
          <p:cNvSpPr/>
          <p:nvPr/>
        </p:nvSpPr>
        <p:spPr>
          <a:xfrm>
            <a:off x="2604203" y="3518542"/>
            <a:ext cx="301928" cy="304507"/>
          </a:xfrm>
          <a:prstGeom prst="round1Rect">
            <a:avLst>
              <a:gd name="adj" fmla="val 0"/>
            </a:avLst>
          </a:prstGeom>
          <a:solidFill>
            <a:srgbClr val="C5C2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784682" y="3471972"/>
            <a:ext cx="616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one</a:t>
            </a:r>
            <a:endParaRPr kumimoji="1" lang="zh-CN" altLang="en-US" dirty="0"/>
          </a:p>
        </p:txBody>
      </p:sp>
      <p:sp>
        <p:nvSpPr>
          <p:cNvPr id="21" name="文本框 20"/>
          <p:cNvSpPr txBox="1"/>
          <p:nvPr/>
        </p:nvSpPr>
        <p:spPr>
          <a:xfrm>
            <a:off x="2940232" y="3471972"/>
            <a:ext cx="734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mtClean="0"/>
              <a:t>three</a:t>
            </a:r>
            <a:endParaRPr kumimoji="1" lang="zh-CN" altLang="en-US" dirty="0"/>
          </a:p>
        </p:txBody>
      </p:sp>
      <p:sp>
        <p:nvSpPr>
          <p:cNvPr id="22" name="文本框 21"/>
          <p:cNvSpPr txBox="1"/>
          <p:nvPr/>
        </p:nvSpPr>
        <p:spPr>
          <a:xfrm>
            <a:off x="1842404" y="3471972"/>
            <a:ext cx="56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mtClean="0"/>
              <a:t>two</a:t>
            </a:r>
            <a:endParaRPr kumimoji="1" lang="zh-CN" altLang="en-US" dirty="0"/>
          </a:p>
        </p:txBody>
      </p:sp>
      <p:sp>
        <p:nvSpPr>
          <p:cNvPr id="23" name="文本框 22"/>
          <p:cNvSpPr txBox="1"/>
          <p:nvPr/>
        </p:nvSpPr>
        <p:spPr>
          <a:xfrm>
            <a:off x="359318" y="4475255"/>
            <a:ext cx="3015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b="1" smtClean="0">
                <a:solidFill>
                  <a:srgbClr val="423E42"/>
                </a:solidFill>
                <a:latin typeface="Microsoft YaHei" charset="-122"/>
                <a:ea typeface="Microsoft YaHei" charset="-122"/>
                <a:cs typeface="Microsoft YaHei" charset="-122"/>
              </a:rPr>
              <a:t>ADD  YOUR TITLE</a:t>
            </a:r>
            <a:endParaRPr kumimoji="1" lang="en-US" altLang="zh-CN" sz="2400" b="1" dirty="0">
              <a:solidFill>
                <a:srgbClr val="423E42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86024" y="4914842"/>
            <a:ext cx="2347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 smtClean="0">
                <a:solidFill>
                  <a:srgbClr val="423E42"/>
                </a:solidFill>
                <a:latin typeface="Microsoft YaHei" charset="-122"/>
                <a:ea typeface="Microsoft YaHei" charset="-122"/>
                <a:cs typeface="Microsoft YaHei" charset="-122"/>
              </a:rPr>
              <a:t>Add  Your Subtitle</a:t>
            </a:r>
            <a:endParaRPr kumimoji="1" lang="en-US" altLang="zh-CN" b="1" dirty="0">
              <a:solidFill>
                <a:srgbClr val="423E42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7368" y="5192032"/>
            <a:ext cx="28083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Please add something you need here. </a:t>
            </a:r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B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51384" y="1412776"/>
            <a:ext cx="7507188" cy="4320480"/>
          </a:xfrm>
          <a:prstGeom prst="rect">
            <a:avLst/>
          </a:prstGeom>
          <a:noFill/>
          <a:ln w="152400">
            <a:solidFill>
              <a:srgbClr val="423E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954"/>
          <a:stretch>
            <a:fillRect/>
          </a:stretch>
        </p:blipFill>
        <p:spPr>
          <a:xfrm>
            <a:off x="4127242" y="1703856"/>
            <a:ext cx="3654496" cy="177964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954"/>
          <a:stretch>
            <a:fillRect/>
          </a:stretch>
        </p:blipFill>
        <p:spPr>
          <a:xfrm>
            <a:off x="4139450" y="3686268"/>
            <a:ext cx="3654496" cy="177964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901200" y="1772870"/>
            <a:ext cx="434726" cy="434726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13791" y="172136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rgbClr val="DDDBCE"/>
                </a:solidFill>
              </a:rPr>
              <a:t>01</a:t>
            </a:r>
            <a:endParaRPr kumimoji="1" lang="zh-CN" altLang="en-US" b="1" dirty="0">
              <a:solidFill>
                <a:srgbClr val="DDDBCE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901200" y="3713632"/>
            <a:ext cx="434726" cy="434726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813791" y="3662130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rgbClr val="DDDBCE"/>
                </a:solidFill>
              </a:rPr>
              <a:t>02</a:t>
            </a:r>
            <a:endParaRPr kumimoji="1" lang="zh-CN" altLang="en-US" b="1" dirty="0">
              <a:solidFill>
                <a:srgbClr val="DDDBCE"/>
              </a:solidFill>
            </a:endParaRPr>
          </a:p>
        </p:txBody>
      </p:sp>
      <p:grpSp>
        <p:nvGrpSpPr>
          <p:cNvPr id="16" name="组 15"/>
          <p:cNvGrpSpPr/>
          <p:nvPr/>
        </p:nvGrpSpPr>
        <p:grpSpPr>
          <a:xfrm>
            <a:off x="8434013" y="1721368"/>
            <a:ext cx="720080" cy="486228"/>
            <a:chOff x="8434013" y="1721368"/>
            <a:chExt cx="720080" cy="486228"/>
          </a:xfrm>
        </p:grpSpPr>
        <p:sp>
          <p:nvSpPr>
            <p:cNvPr id="11" name="矩形 10"/>
            <p:cNvSpPr/>
            <p:nvPr/>
          </p:nvSpPr>
          <p:spPr>
            <a:xfrm>
              <a:off x="8521422" y="1772870"/>
              <a:ext cx="434726" cy="434726"/>
            </a:xfrm>
            <a:prstGeom prst="rect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8434013" y="1721368"/>
              <a:ext cx="7200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b="1" dirty="0" smtClean="0">
                  <a:solidFill>
                    <a:srgbClr val="DDDBCE"/>
                  </a:solidFill>
                </a:rPr>
                <a:t>03</a:t>
              </a:r>
              <a:endParaRPr kumimoji="1" lang="zh-CN" altLang="en-US" b="1" dirty="0">
                <a:solidFill>
                  <a:srgbClr val="DDDBCE"/>
                </a:solidFill>
              </a:endParaRPr>
            </a:p>
          </p:txBody>
        </p:sp>
      </p:grpSp>
      <p:grpSp>
        <p:nvGrpSpPr>
          <p:cNvPr id="15" name="组 14"/>
          <p:cNvGrpSpPr/>
          <p:nvPr/>
        </p:nvGrpSpPr>
        <p:grpSpPr>
          <a:xfrm>
            <a:off x="8434013" y="3662130"/>
            <a:ext cx="720080" cy="486228"/>
            <a:chOff x="8536331" y="3662130"/>
            <a:chExt cx="720080" cy="486228"/>
          </a:xfrm>
        </p:grpSpPr>
        <p:sp>
          <p:nvSpPr>
            <p:cNvPr id="13" name="矩形 12"/>
            <p:cNvSpPr/>
            <p:nvPr/>
          </p:nvSpPr>
          <p:spPr>
            <a:xfrm>
              <a:off x="8623740" y="3713632"/>
              <a:ext cx="434726" cy="434726"/>
            </a:xfrm>
            <a:prstGeom prst="rect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8536331" y="3662130"/>
              <a:ext cx="7200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b="1" dirty="0" smtClean="0">
                  <a:solidFill>
                    <a:srgbClr val="DDDBCE"/>
                  </a:solidFill>
                </a:rPr>
                <a:t>04</a:t>
              </a:r>
              <a:endParaRPr kumimoji="1" lang="zh-CN" altLang="en-US" b="1" dirty="0">
                <a:solidFill>
                  <a:srgbClr val="DDDBCE"/>
                </a:solidFill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361551" y="1695523"/>
            <a:ext cx="28083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Please add something you need here. </a:t>
            </a:r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1367614" y="3679912"/>
            <a:ext cx="28083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Please add something you need here. </a:t>
            </a:r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9048328" y="1700808"/>
            <a:ext cx="28083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Please add something you need here. </a:t>
            </a:r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</p:txBody>
      </p:sp>
      <p:sp>
        <p:nvSpPr>
          <p:cNvPr id="20" name="文本框 19"/>
          <p:cNvSpPr txBox="1"/>
          <p:nvPr/>
        </p:nvSpPr>
        <p:spPr>
          <a:xfrm>
            <a:off x="9048328" y="3662130"/>
            <a:ext cx="28083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Please add something you need here. </a:t>
            </a:r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B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6" b="-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23392" y="332656"/>
            <a:ext cx="5112568" cy="6264696"/>
          </a:xfrm>
          <a:prstGeom prst="rect">
            <a:avLst/>
          </a:prstGeom>
          <a:solidFill>
            <a:srgbClr val="A09D7A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555946" y="654919"/>
            <a:ext cx="12923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>
                <a:solidFill>
                  <a:srgbClr val="423E42"/>
                </a:solidFill>
              </a:rPr>
              <a:t>PLEASE </a:t>
            </a:r>
            <a:endParaRPr kumimoji="1" lang="en-US" altLang="zh-CN" sz="2400" b="1" dirty="0" smtClean="0">
              <a:solidFill>
                <a:srgbClr val="423E42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913142" y="997189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b="1" dirty="0">
                <a:solidFill>
                  <a:srgbClr val="423E42"/>
                </a:solidFill>
              </a:rPr>
              <a:t>ADD YOUR TITLE </a:t>
            </a:r>
            <a:endParaRPr kumimoji="1" lang="en-US" altLang="zh-CN" sz="2400" b="1" dirty="0">
              <a:solidFill>
                <a:srgbClr val="423E42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693803" y="1285944"/>
            <a:ext cx="10054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b="1" dirty="0">
                <a:solidFill>
                  <a:srgbClr val="423E42"/>
                </a:solidFill>
              </a:rPr>
              <a:t>HERE </a:t>
            </a:r>
            <a:endParaRPr kumimoji="1" lang="zh-CN" altLang="en-US" sz="2400" b="1" dirty="0">
              <a:solidFill>
                <a:srgbClr val="423E42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68788" y="1832676"/>
            <a:ext cx="46217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smtClean="0">
                <a:solidFill>
                  <a:srgbClr val="DDDBCE"/>
                </a:solidFill>
              </a:rPr>
              <a:t>Please add something you need here. </a:t>
            </a:r>
            <a:r>
              <a:rPr kumimoji="1" lang="en-US" altLang="zh-CN" dirty="0">
                <a:solidFill>
                  <a:srgbClr val="DDDBCE"/>
                </a:solidFill>
              </a:rPr>
              <a:t>Please add something you need here. </a:t>
            </a:r>
            <a:endParaRPr kumimoji="1" lang="zh-CN" altLang="en-US" dirty="0">
              <a:solidFill>
                <a:srgbClr val="DDDBCE"/>
              </a:solidFill>
            </a:endParaRPr>
          </a:p>
          <a:p>
            <a:pPr algn="ctr"/>
            <a:r>
              <a:rPr kumimoji="1" lang="en-US" altLang="zh-CN" dirty="0">
                <a:solidFill>
                  <a:srgbClr val="DDDBCE"/>
                </a:solidFill>
              </a:rPr>
              <a:t>Please add something you need here</a:t>
            </a:r>
            <a:r>
              <a:rPr kumimoji="1" lang="en-US" altLang="zh-CN" dirty="0" smtClean="0">
                <a:solidFill>
                  <a:srgbClr val="DDDBCE"/>
                </a:solidFill>
              </a:rPr>
              <a:t>.</a:t>
            </a:r>
            <a:endParaRPr kumimoji="1" lang="en-US" altLang="zh-CN" dirty="0" smtClean="0">
              <a:solidFill>
                <a:srgbClr val="DDDBCE"/>
              </a:solidFill>
            </a:endParaRPr>
          </a:p>
          <a:p>
            <a:pPr algn="ctr"/>
            <a:r>
              <a:rPr kumimoji="1" lang="en-US" altLang="zh-CN" dirty="0">
                <a:solidFill>
                  <a:srgbClr val="DDDBCE"/>
                </a:solidFill>
              </a:rPr>
              <a:t>Please add something you need here. Please add something you need here. </a:t>
            </a:r>
            <a:endParaRPr kumimoji="1" lang="zh-CN" altLang="en-US" dirty="0">
              <a:solidFill>
                <a:srgbClr val="DDDBCE"/>
              </a:solidFill>
            </a:endParaRPr>
          </a:p>
        </p:txBody>
      </p:sp>
      <p:cxnSp>
        <p:nvCxnSpPr>
          <p:cNvPr id="16" name="直线连接符 15"/>
          <p:cNvCxnSpPr/>
          <p:nvPr/>
        </p:nvCxnSpPr>
        <p:spPr>
          <a:xfrm>
            <a:off x="1055440" y="1832676"/>
            <a:ext cx="4435124" cy="15441"/>
          </a:xfrm>
          <a:prstGeom prst="line">
            <a:avLst/>
          </a:prstGeom>
          <a:ln w="19050">
            <a:solidFill>
              <a:srgbClr val="DDDBCE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18"/>
          <p:cNvCxnSpPr/>
          <p:nvPr/>
        </p:nvCxnSpPr>
        <p:spPr>
          <a:xfrm>
            <a:off x="2279576" y="654919"/>
            <a:ext cx="1800200" cy="0"/>
          </a:xfrm>
          <a:prstGeom prst="line">
            <a:avLst/>
          </a:prstGeom>
          <a:ln w="19050">
            <a:solidFill>
              <a:srgbClr val="DDDBCE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线连接符 19"/>
          <p:cNvCxnSpPr/>
          <p:nvPr/>
        </p:nvCxnSpPr>
        <p:spPr>
          <a:xfrm>
            <a:off x="1667505" y="3386204"/>
            <a:ext cx="3024336" cy="0"/>
          </a:xfrm>
          <a:prstGeom prst="line">
            <a:avLst/>
          </a:prstGeom>
          <a:ln w="19050">
            <a:solidFill>
              <a:srgbClr val="DDDBCE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892563" y="3799515"/>
            <a:ext cx="2062888" cy="769441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920452" y="3837188"/>
            <a:ext cx="16812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400" dirty="0" smtClean="0">
                <a:solidFill>
                  <a:srgbClr val="DDDBCE"/>
                </a:solidFill>
              </a:rPr>
              <a:t>120</a:t>
            </a:r>
            <a:r>
              <a:rPr kumimoji="1" lang="zh-CN" altLang="en-US" sz="4400" dirty="0" smtClean="0">
                <a:solidFill>
                  <a:srgbClr val="DDDBCE"/>
                </a:solidFill>
              </a:rPr>
              <a:t>％</a:t>
            </a:r>
            <a:endParaRPr kumimoji="1" lang="zh-CN" altLang="en-US" sz="4400" dirty="0">
              <a:solidFill>
                <a:srgbClr val="DDDBCE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431704" y="3811686"/>
            <a:ext cx="1935644" cy="769441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2207568" y="5057613"/>
            <a:ext cx="1791400" cy="769441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3549061" y="3799516"/>
            <a:ext cx="13420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dirty="0" smtClean="0">
                <a:solidFill>
                  <a:srgbClr val="DDDBCE"/>
                </a:solidFill>
              </a:rPr>
              <a:t>80</a:t>
            </a:r>
            <a:r>
              <a:rPr kumimoji="1" lang="zh-CN" altLang="en-US" sz="4400" dirty="0" smtClean="0">
                <a:solidFill>
                  <a:srgbClr val="DDDBCE"/>
                </a:solidFill>
              </a:rPr>
              <a:t>％</a:t>
            </a:r>
            <a:endParaRPr kumimoji="1" lang="zh-CN" altLang="en-US" sz="4400" dirty="0">
              <a:solidFill>
                <a:srgbClr val="DDDBCE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2323510" y="5070639"/>
            <a:ext cx="13420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dirty="0" smtClean="0">
                <a:solidFill>
                  <a:srgbClr val="DDDBCE"/>
                </a:solidFill>
              </a:rPr>
              <a:t>70</a:t>
            </a:r>
            <a:r>
              <a:rPr kumimoji="1" lang="zh-CN" altLang="en-US" sz="4400" dirty="0" smtClean="0">
                <a:solidFill>
                  <a:srgbClr val="DDDBCE"/>
                </a:solidFill>
              </a:rPr>
              <a:t>％</a:t>
            </a:r>
            <a:endParaRPr kumimoji="1" lang="zh-CN" altLang="en-US" sz="4400" dirty="0">
              <a:solidFill>
                <a:srgbClr val="DDDBCE"/>
              </a:solidFill>
            </a:endParaRPr>
          </a:p>
        </p:txBody>
      </p:sp>
      <p:sp>
        <p:nvSpPr>
          <p:cNvPr id="32" name="三角形 31"/>
          <p:cNvSpPr>
            <a:spLocks noChangeAspect="1"/>
          </p:cNvSpPr>
          <p:nvPr/>
        </p:nvSpPr>
        <p:spPr>
          <a:xfrm rot="13529716" flipV="1">
            <a:off x="2502817" y="3968558"/>
            <a:ext cx="303393" cy="302175"/>
          </a:xfrm>
          <a:prstGeom prst="triangle">
            <a:avLst>
              <a:gd name="adj" fmla="val 0"/>
            </a:avLst>
          </a:prstGeom>
          <a:solidFill>
            <a:srgbClr val="9F9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7" name="三角形 36"/>
          <p:cNvSpPr>
            <a:spLocks noChangeAspect="1"/>
          </p:cNvSpPr>
          <p:nvPr/>
        </p:nvSpPr>
        <p:spPr>
          <a:xfrm rot="13494793" flipV="1">
            <a:off x="3604494" y="5264851"/>
            <a:ext cx="269498" cy="268416"/>
          </a:xfrm>
          <a:prstGeom prst="triangle">
            <a:avLst>
              <a:gd name="adj" fmla="val 0"/>
            </a:avLst>
          </a:prstGeom>
          <a:solidFill>
            <a:srgbClr val="9F9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8" name="三角形 37"/>
          <p:cNvSpPr>
            <a:spLocks noChangeAspect="1"/>
          </p:cNvSpPr>
          <p:nvPr/>
        </p:nvSpPr>
        <p:spPr>
          <a:xfrm rot="2678518" flipV="1">
            <a:off x="4944087" y="4150286"/>
            <a:ext cx="267831" cy="266756"/>
          </a:xfrm>
          <a:prstGeom prst="triangle">
            <a:avLst>
              <a:gd name="adj" fmla="val 0"/>
            </a:avLst>
          </a:prstGeom>
          <a:solidFill>
            <a:srgbClr val="9F9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B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342" r="17262"/>
          <a:stretch>
            <a:fillRect/>
          </a:stretch>
        </p:blipFill>
        <p:spPr>
          <a:xfrm>
            <a:off x="-746204" y="-316719"/>
            <a:ext cx="6842203" cy="6049975"/>
          </a:xfrm>
          <a:prstGeom prst="rect">
            <a:avLst/>
          </a:prstGeom>
        </p:spPr>
      </p:pic>
      <p:sp>
        <p:nvSpPr>
          <p:cNvPr id="2" name="直角三角形 1"/>
          <p:cNvSpPr/>
          <p:nvPr/>
        </p:nvSpPr>
        <p:spPr>
          <a:xfrm>
            <a:off x="0" y="3356992"/>
            <a:ext cx="5951984" cy="2376264"/>
          </a:xfrm>
          <a:prstGeom prst="rtTriangle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207471" y="3326228"/>
            <a:ext cx="1483432" cy="2693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600" dirty="0" smtClean="0">
                <a:solidFill>
                  <a:srgbClr val="A09D7A"/>
                </a:solidFill>
                <a:latin typeface="FangSong" charset="-122"/>
                <a:ea typeface="FangSong" charset="-122"/>
                <a:cs typeface="FangSong" charset="-122"/>
              </a:rPr>
              <a:t>”</a:t>
            </a:r>
            <a:endParaRPr kumimoji="1" lang="zh-CN" altLang="en-US" sz="16600" dirty="0">
              <a:solidFill>
                <a:srgbClr val="A09D7A"/>
              </a:solidFill>
              <a:latin typeface="FangSong" charset="-122"/>
              <a:ea typeface="FangSong" charset="-122"/>
              <a:cs typeface="FangSong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42041" y="4924107"/>
            <a:ext cx="22349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000" b="1" dirty="0">
                <a:solidFill>
                  <a:srgbClr val="A09D7A"/>
                </a:solidFill>
              </a:rPr>
              <a:t>ADD YOUR TITLE </a:t>
            </a:r>
            <a:endParaRPr kumimoji="1" lang="en-US" altLang="zh-CN" sz="2000" b="1" dirty="0">
              <a:solidFill>
                <a:srgbClr val="A09D7A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451500" y="4624787"/>
            <a:ext cx="11079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000" b="1" dirty="0">
                <a:solidFill>
                  <a:srgbClr val="A09D7A"/>
                </a:solidFill>
              </a:rPr>
              <a:t>PLEASE </a:t>
            </a:r>
            <a:endParaRPr kumimoji="1" lang="en-US" altLang="zh-CN" sz="2000" b="1" dirty="0">
              <a:solidFill>
                <a:srgbClr val="A09D7A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442041" y="5223427"/>
            <a:ext cx="8002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000" b="1" dirty="0" smtClean="0">
                <a:solidFill>
                  <a:srgbClr val="A09D7A"/>
                </a:solidFill>
              </a:rPr>
              <a:t>HERE</a:t>
            </a:r>
            <a:endParaRPr kumimoji="1" lang="en-US" altLang="zh-CN" sz="2000" b="1" dirty="0">
              <a:solidFill>
                <a:srgbClr val="A09D7A"/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040" y="476421"/>
            <a:ext cx="4997100" cy="333140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0779767" y="2312247"/>
            <a:ext cx="118085" cy="2952328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4583832" y="196193"/>
            <a:ext cx="7343668" cy="4226372"/>
          </a:xfrm>
          <a:prstGeom prst="rect">
            <a:avLst/>
          </a:prstGeom>
          <a:noFill/>
          <a:ln w="152400">
            <a:solidFill>
              <a:srgbClr val="423E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6888088" y="3979340"/>
            <a:ext cx="3439409" cy="747770"/>
          </a:xfrm>
          <a:prstGeom prst="rect">
            <a:avLst/>
          </a:prstGeom>
          <a:solidFill>
            <a:srgbClr val="DDD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7440756" y="3788411"/>
            <a:ext cx="280831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CN" dirty="0" smtClean="0">
                <a:solidFill>
                  <a:srgbClr val="423E42"/>
                </a:solidFill>
              </a:rPr>
              <a:t>Please add something you need here. </a:t>
            </a:r>
            <a:r>
              <a:rPr kumimoji="1" lang="en-US" altLang="zh-CN" dirty="0">
                <a:solidFill>
                  <a:srgbClr val="423E42"/>
                </a:solidFill>
              </a:rPr>
              <a:t>Please add something you need here. </a:t>
            </a:r>
            <a:endParaRPr kumimoji="1" lang="zh-CN" altLang="en-US" dirty="0">
              <a:solidFill>
                <a:srgbClr val="423E42"/>
              </a:solidFill>
            </a:endParaRPr>
          </a:p>
          <a:p>
            <a:pPr algn="r"/>
            <a:r>
              <a:rPr kumimoji="1" lang="en-US" altLang="zh-CN" dirty="0">
                <a:solidFill>
                  <a:srgbClr val="423E42"/>
                </a:solidFill>
              </a:rPr>
              <a:t>Please add something you need here. </a:t>
            </a:r>
            <a:endParaRPr kumimoji="1" lang="en-US" altLang="zh-CN" dirty="0" smtClean="0">
              <a:solidFill>
                <a:srgbClr val="423E42"/>
              </a:solidFill>
            </a:endParaRPr>
          </a:p>
          <a:p>
            <a:pPr algn="r"/>
            <a:r>
              <a:rPr kumimoji="1" lang="en-US" altLang="zh-CN" dirty="0">
                <a:solidFill>
                  <a:srgbClr val="423E42"/>
                </a:solidFill>
              </a:rPr>
              <a:t>Please add something you need here. Please add something you need here. </a:t>
            </a:r>
            <a:endParaRPr kumimoji="1" lang="zh-CN" altLang="en-US" dirty="0">
              <a:solidFill>
                <a:srgbClr val="423E42"/>
              </a:solidFill>
            </a:endParaRPr>
          </a:p>
          <a:p>
            <a:pPr algn="r"/>
            <a:r>
              <a:rPr kumimoji="1" lang="en-US" altLang="zh-CN" dirty="0">
                <a:solidFill>
                  <a:srgbClr val="423E42"/>
                </a:solidFill>
              </a:rPr>
              <a:t>Please add something you need here. </a:t>
            </a:r>
            <a:endParaRPr kumimoji="1" lang="zh-CN" altLang="en-US" dirty="0">
              <a:solidFill>
                <a:srgbClr val="423E42"/>
              </a:solidFill>
            </a:endParaRPr>
          </a:p>
          <a:p>
            <a:pPr algn="r"/>
            <a:endParaRPr kumimoji="1" lang="zh-CN" altLang="en-US" dirty="0">
              <a:solidFill>
                <a:srgbClr val="423E42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2852475" y="4951761"/>
            <a:ext cx="118085" cy="2952328"/>
          </a:xfrm>
          <a:prstGeom prst="rect">
            <a:avLst/>
          </a:prstGeom>
          <a:solidFill>
            <a:srgbClr val="A09D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2927648" y="5890046"/>
            <a:ext cx="308457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dirty="0">
                <a:solidFill>
                  <a:srgbClr val="423E42"/>
                </a:solidFill>
              </a:rPr>
              <a:t>Please add something you need here. Please add something you need here. </a:t>
            </a:r>
            <a:endParaRPr kumimoji="1" lang="zh-CN" altLang="en-US" dirty="0">
              <a:solidFill>
                <a:srgbClr val="423E42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B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/>
          <p:cNvSpPr txBox="1"/>
          <p:nvPr/>
        </p:nvSpPr>
        <p:spPr>
          <a:xfrm>
            <a:off x="3575720" y="4376277"/>
            <a:ext cx="3811004" cy="1754326"/>
          </a:xfrm>
          <a:prstGeom prst="rect">
            <a:avLst/>
          </a:prstGeom>
          <a:solidFill>
            <a:srgbClr val="DDDBCE">
              <a:alpha val="90000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dirty="0" smtClean="0"/>
              <a:t>    </a:t>
            </a:r>
            <a:r>
              <a:rPr kumimoji="1" lang="en-US" altLang="zh-CN" dirty="0" smtClean="0"/>
              <a:t>add something you need here. </a:t>
            </a:r>
            <a:r>
              <a:rPr kumimoji="1" lang="en-US" altLang="zh-CN" dirty="0"/>
              <a:t>Please add something you need </a:t>
            </a:r>
            <a:r>
              <a:rPr kumimoji="1" lang="en-US" altLang="zh-CN" dirty="0" smtClean="0"/>
              <a:t> </a:t>
            </a:r>
            <a:r>
              <a:rPr kumimoji="1" lang="en-US" altLang="zh-CN" dirty="0"/>
              <a:t>add something you </a:t>
            </a:r>
            <a:r>
              <a:rPr kumimoji="1" lang="en-US" altLang="zh-CN" dirty="0" smtClean="0"/>
              <a:t>need</a:t>
            </a:r>
            <a:endParaRPr kumimoji="1" lang="en-US" altLang="zh-CN" dirty="0" smtClean="0"/>
          </a:p>
          <a:p>
            <a:pPr algn="r"/>
            <a:r>
              <a:rPr kumimoji="1" lang="en-US" altLang="zh-CN" dirty="0"/>
              <a:t>Please add something you need here. Please add something you need here. </a:t>
            </a:r>
            <a:endParaRPr kumimoji="1" lang="zh-CN" altLang="en-US" dirty="0"/>
          </a:p>
        </p:txBody>
      </p:sp>
      <p:sp>
        <p:nvSpPr>
          <p:cNvPr id="2" name="直角三角形 1"/>
          <p:cNvSpPr/>
          <p:nvPr/>
        </p:nvSpPr>
        <p:spPr>
          <a:xfrm>
            <a:off x="1565099" y="896179"/>
            <a:ext cx="2940749" cy="5970768"/>
          </a:xfrm>
          <a:prstGeom prst="rtTriangle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直角三角形 2"/>
          <p:cNvSpPr/>
          <p:nvPr/>
        </p:nvSpPr>
        <p:spPr>
          <a:xfrm rot="5400000" flipV="1">
            <a:off x="-640383" y="2344438"/>
            <a:ext cx="2916324" cy="1252870"/>
          </a:xfrm>
          <a:prstGeom prst="rtTriangle">
            <a:avLst/>
          </a:prstGeom>
          <a:solidFill>
            <a:srgbClr val="A09D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4" name="直线连接符 3"/>
          <p:cNvCxnSpPr/>
          <p:nvPr/>
        </p:nvCxnSpPr>
        <p:spPr>
          <a:xfrm>
            <a:off x="1818663" y="2717304"/>
            <a:ext cx="3240360" cy="11282"/>
          </a:xfrm>
          <a:prstGeom prst="line">
            <a:avLst/>
          </a:prstGeom>
          <a:ln w="19050">
            <a:solidFill>
              <a:srgbClr val="C5C2BD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线连接符 6"/>
          <p:cNvCxnSpPr/>
          <p:nvPr/>
        </p:nvCxnSpPr>
        <p:spPr>
          <a:xfrm>
            <a:off x="2073506" y="3441542"/>
            <a:ext cx="2049413" cy="0"/>
          </a:xfrm>
          <a:prstGeom prst="line">
            <a:avLst/>
          </a:prstGeom>
          <a:ln w="19050">
            <a:solidFill>
              <a:srgbClr val="C5C2BD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818663" y="2204864"/>
            <a:ext cx="348524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b="1" dirty="0" smtClean="0">
                <a:solidFill>
                  <a:srgbClr val="A09D7A"/>
                </a:solidFill>
              </a:rPr>
              <a:t>PLEASE</a:t>
            </a:r>
            <a:r>
              <a:rPr kumimoji="1" lang="zh-CN" altLang="en-US" sz="2800" b="1" dirty="0" smtClean="0">
                <a:solidFill>
                  <a:srgbClr val="A09D7A"/>
                </a:solidFill>
              </a:rPr>
              <a:t> </a:t>
            </a:r>
            <a:r>
              <a:rPr kumimoji="1" lang="en-US" altLang="zh-CN" sz="2800" b="1" dirty="0" smtClean="0">
                <a:solidFill>
                  <a:srgbClr val="A09D7A"/>
                </a:solidFill>
              </a:rPr>
              <a:t>ADD YOUR  </a:t>
            </a:r>
            <a:endParaRPr kumimoji="1" lang="en-US" altLang="zh-CN" sz="2800" b="1" dirty="0">
              <a:solidFill>
                <a:srgbClr val="A09D7A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073506" y="2978914"/>
            <a:ext cx="220445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b="1" dirty="0">
                <a:solidFill>
                  <a:srgbClr val="A09D7A"/>
                </a:solidFill>
              </a:rPr>
              <a:t>TITLE  HERE </a:t>
            </a:r>
            <a:endParaRPr kumimoji="1" lang="zh-CN" altLang="en-US" sz="2800" b="1" dirty="0">
              <a:solidFill>
                <a:srgbClr val="A09D7A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655840" y="298053"/>
            <a:ext cx="7271660" cy="829542"/>
          </a:xfrm>
          <a:prstGeom prst="rect">
            <a:avLst/>
          </a:prstGeom>
          <a:noFill/>
          <a:ln w="88900">
            <a:solidFill>
              <a:srgbClr val="423E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105" y="612388"/>
            <a:ext cx="5522886" cy="3681924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6099403" y="1084628"/>
            <a:ext cx="3915135" cy="90000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10003985" y="454628"/>
            <a:ext cx="77416" cy="1260000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1634323" y="896178"/>
            <a:ext cx="251809" cy="423753"/>
          </a:xfrm>
          <a:prstGeom prst="rect">
            <a:avLst/>
          </a:prstGeom>
          <a:solidFill>
            <a:srgbClr val="DDD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1886133" y="1164703"/>
            <a:ext cx="90000" cy="2772000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7651977" y="3868667"/>
            <a:ext cx="4320000" cy="90000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7400825" y="5248134"/>
            <a:ext cx="4635608" cy="1477328"/>
          </a:xfrm>
          <a:prstGeom prst="rect">
            <a:avLst/>
          </a:prstGeom>
          <a:solidFill>
            <a:srgbClr val="DDDBCE">
              <a:alpha val="90000"/>
            </a:srgbClr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Please add something you need here. </a:t>
            </a:r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</a:t>
            </a:r>
            <a:r>
              <a:rPr kumimoji="1" lang="en-US" altLang="zh-CN" dirty="0" smtClean="0"/>
              <a:t>.</a:t>
            </a:r>
            <a:endParaRPr kumimoji="1" lang="en-US" altLang="zh-CN" dirty="0" smtClean="0"/>
          </a:p>
          <a:p>
            <a:r>
              <a:rPr kumimoji="1" lang="en-US" altLang="zh-CN" dirty="0"/>
              <a:t>Please add something you need here. Please add something you need here. </a:t>
            </a:r>
            <a:endParaRPr kumimoji="1"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10111323" y="633698"/>
            <a:ext cx="167545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smtClean="0">
                <a:solidFill>
                  <a:srgbClr val="A09D7A"/>
                </a:solidFill>
              </a:rPr>
              <a:t>80</a:t>
            </a:r>
            <a:r>
              <a:rPr kumimoji="1" lang="zh-CN" altLang="en-US" sz="3200" dirty="0" smtClean="0">
                <a:solidFill>
                  <a:srgbClr val="A09D7A"/>
                </a:solidFill>
              </a:rPr>
              <a:t>％</a:t>
            </a:r>
            <a:endParaRPr kumimoji="1" lang="zh-CN" altLang="en-US" sz="3200" dirty="0">
              <a:solidFill>
                <a:srgbClr val="A09D7A"/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647821" y="3265067"/>
            <a:ext cx="90000" cy="1584176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6066937" y="2970873"/>
            <a:ext cx="167545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smtClean="0">
                <a:solidFill>
                  <a:srgbClr val="A09D7A"/>
                </a:solidFill>
              </a:rPr>
              <a:t>20</a:t>
            </a:r>
            <a:r>
              <a:rPr kumimoji="1" lang="zh-CN" altLang="en-US" sz="3200" dirty="0" smtClean="0">
                <a:solidFill>
                  <a:srgbClr val="A09D7A"/>
                </a:solidFill>
              </a:rPr>
              <a:t>％</a:t>
            </a:r>
            <a:endParaRPr kumimoji="1" lang="zh-CN" altLang="en-US" sz="3200" dirty="0">
              <a:solidFill>
                <a:srgbClr val="A09D7A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B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6555" y="699776"/>
            <a:ext cx="5743981" cy="3829321"/>
          </a:xfrm>
          <a:prstGeom prst="rect">
            <a:avLst/>
          </a:prstGeom>
        </p:spPr>
      </p:pic>
      <p:cxnSp>
        <p:nvCxnSpPr>
          <p:cNvPr id="6" name="直线连接符 5"/>
          <p:cNvCxnSpPr/>
          <p:nvPr/>
        </p:nvCxnSpPr>
        <p:spPr>
          <a:xfrm flipV="1">
            <a:off x="2766646" y="1447616"/>
            <a:ext cx="1817186" cy="671"/>
          </a:xfrm>
          <a:prstGeom prst="line">
            <a:avLst/>
          </a:prstGeom>
          <a:ln w="63500">
            <a:solidFill>
              <a:srgbClr val="A09D7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线连接符 6"/>
          <p:cNvCxnSpPr/>
          <p:nvPr/>
        </p:nvCxnSpPr>
        <p:spPr>
          <a:xfrm>
            <a:off x="947428" y="2343741"/>
            <a:ext cx="3672408" cy="0"/>
          </a:xfrm>
          <a:prstGeom prst="line">
            <a:avLst/>
          </a:prstGeom>
          <a:ln w="63500">
            <a:solidFill>
              <a:srgbClr val="A09D7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连接符 7"/>
          <p:cNvCxnSpPr/>
          <p:nvPr/>
        </p:nvCxnSpPr>
        <p:spPr>
          <a:xfrm>
            <a:off x="3071664" y="3077957"/>
            <a:ext cx="1512168" cy="0"/>
          </a:xfrm>
          <a:prstGeom prst="line">
            <a:avLst/>
          </a:prstGeom>
          <a:ln w="63500">
            <a:solidFill>
              <a:srgbClr val="A09D7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56715" y="867748"/>
            <a:ext cx="1649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 smtClean="0"/>
              <a:t>PLEASE</a:t>
            </a:r>
            <a:endParaRPr kumimoji="1" lang="zh-CN" altLang="en-US" sz="3600" dirty="0"/>
          </a:p>
        </p:txBody>
      </p:sp>
      <p:sp>
        <p:nvSpPr>
          <p:cNvPr id="12" name="文本框 11"/>
          <p:cNvSpPr txBox="1"/>
          <p:nvPr/>
        </p:nvSpPr>
        <p:spPr>
          <a:xfrm>
            <a:off x="1004006" y="1711547"/>
            <a:ext cx="35798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 smtClean="0"/>
              <a:t>ADD YOUR TITLE</a:t>
            </a:r>
            <a:endParaRPr kumimoji="1" lang="zh-CN" altLang="en-US" sz="3600" dirty="0"/>
          </a:p>
        </p:txBody>
      </p:sp>
      <p:sp>
        <p:nvSpPr>
          <p:cNvPr id="14" name="文本框 13"/>
          <p:cNvSpPr txBox="1"/>
          <p:nvPr/>
        </p:nvSpPr>
        <p:spPr>
          <a:xfrm>
            <a:off x="3272402" y="2455728"/>
            <a:ext cx="1236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smtClean="0"/>
              <a:t>HERE</a:t>
            </a:r>
            <a:endParaRPr kumimoji="1" lang="zh-CN" altLang="en-US" sz="3600" dirty="0"/>
          </a:p>
        </p:txBody>
      </p:sp>
      <p:sp>
        <p:nvSpPr>
          <p:cNvPr id="17" name="文本框 16"/>
          <p:cNvSpPr txBox="1"/>
          <p:nvPr/>
        </p:nvSpPr>
        <p:spPr>
          <a:xfrm>
            <a:off x="5211833" y="5192032"/>
            <a:ext cx="4635608" cy="1477328"/>
          </a:xfrm>
          <a:prstGeom prst="rect">
            <a:avLst/>
          </a:prstGeom>
          <a:solidFill>
            <a:srgbClr val="DDDBCE">
              <a:alpha val="90000"/>
            </a:srgbClr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Please add something you need here. </a:t>
            </a:r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</a:t>
            </a:r>
            <a:r>
              <a:rPr kumimoji="1" lang="en-US" altLang="zh-CN" dirty="0" smtClean="0"/>
              <a:t>.</a:t>
            </a:r>
            <a:endParaRPr kumimoji="1" lang="en-US" altLang="zh-CN" dirty="0" smtClean="0"/>
          </a:p>
          <a:p>
            <a:r>
              <a:rPr kumimoji="1" lang="en-US" altLang="zh-CN" dirty="0"/>
              <a:t>Please add something you need here. Please add something you need here. </a:t>
            </a:r>
            <a:endParaRPr kumimoji="1"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947428" y="3374935"/>
            <a:ext cx="3501482" cy="2308324"/>
          </a:xfrm>
          <a:prstGeom prst="rect">
            <a:avLst/>
          </a:prstGeom>
          <a:solidFill>
            <a:srgbClr val="DDDBCE">
              <a:alpha val="90000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CN" dirty="0" smtClean="0"/>
              <a:t>Please add something you need here. </a:t>
            </a:r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  <a:p>
            <a:pPr algn="r"/>
            <a:r>
              <a:rPr kumimoji="1" lang="en-US" altLang="zh-CN" dirty="0"/>
              <a:t>Please add something you need here</a:t>
            </a:r>
            <a:r>
              <a:rPr kumimoji="1" lang="en-US" altLang="zh-CN" dirty="0" smtClean="0"/>
              <a:t>.</a:t>
            </a:r>
            <a:endParaRPr kumimoji="1" lang="en-US" altLang="zh-CN" dirty="0" smtClean="0"/>
          </a:p>
          <a:p>
            <a:pPr algn="r"/>
            <a:r>
              <a:rPr kumimoji="1" lang="en-US" altLang="zh-CN" dirty="0"/>
              <a:t>Please add something you need here. Please add something you need here. 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4619836" y="458088"/>
            <a:ext cx="6624736" cy="4333220"/>
          </a:xfrm>
          <a:prstGeom prst="rect">
            <a:avLst/>
          </a:prstGeom>
          <a:noFill/>
          <a:ln w="76200">
            <a:solidFill>
              <a:srgbClr val="423E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直角三角形 18"/>
          <p:cNvSpPr/>
          <p:nvPr/>
        </p:nvSpPr>
        <p:spPr>
          <a:xfrm>
            <a:off x="5159896" y="3751872"/>
            <a:ext cx="757248" cy="757248"/>
          </a:xfrm>
          <a:prstGeom prst="rtTriangle">
            <a:avLst/>
          </a:prstGeom>
          <a:solidFill>
            <a:srgbClr val="A09D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直角三角形 19"/>
          <p:cNvSpPr/>
          <p:nvPr/>
        </p:nvSpPr>
        <p:spPr>
          <a:xfrm rot="10800000">
            <a:off x="10163288" y="699776"/>
            <a:ext cx="757248" cy="757248"/>
          </a:xfrm>
          <a:prstGeom prst="rtTriangle">
            <a:avLst/>
          </a:prstGeom>
          <a:solidFill>
            <a:srgbClr val="A09D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B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919536" y="1928683"/>
            <a:ext cx="852060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zh-CN" altLang="en-US" dirty="0" smtClean="0"/>
              <a:t>图片均来自于免费无版权网站</a:t>
            </a:r>
            <a:endParaRPr kumimoji="1" lang="en-US" altLang="zh-CN" dirty="0" smtClean="0"/>
          </a:p>
          <a:p>
            <a:pPr algn="ctr"/>
            <a:r>
              <a:rPr kumimoji="1" lang="en-US" altLang="zh-CN" dirty="0" smtClean="0"/>
              <a:t>http</a:t>
            </a:r>
            <a:r>
              <a:rPr kumimoji="1" lang="en-US" altLang="zh-CN" dirty="0"/>
              <a:t>://</a:t>
            </a:r>
            <a:r>
              <a:rPr kumimoji="1" lang="en-US" altLang="zh-CN" dirty="0" err="1"/>
              <a:t>www.lifeofpix.com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wp</a:t>
            </a:r>
            <a:r>
              <a:rPr kumimoji="1" lang="en-US" altLang="zh-CN" dirty="0"/>
              <a:t>-content/uploads/2016/03/Life-of-Pix-free-stock-taxi-boat-sea-</a:t>
            </a:r>
            <a:r>
              <a:rPr kumimoji="1" lang="en-US" altLang="zh-CN" dirty="0" err="1"/>
              <a:t>LEEROY.jpg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https://</a:t>
            </a:r>
            <a:r>
              <a:rPr kumimoji="1" lang="en-US" altLang="zh-CN" dirty="0" smtClean="0"/>
              <a:t>www.dropbox.com/s/vo8do30vu2kraao/250H.jpg?dl=1</a:t>
            </a:r>
            <a:endParaRPr kumimoji="1" lang="en-US" altLang="zh-CN" dirty="0" smtClean="0"/>
          </a:p>
          <a:p>
            <a:pPr algn="ctr"/>
            <a:r>
              <a:rPr kumimoji="1" lang="en-US" altLang="zh-CN" dirty="0"/>
              <a:t>http://</a:t>
            </a:r>
            <a:r>
              <a:rPr kumimoji="1" lang="en-US" altLang="zh-CN" dirty="0" err="1" smtClean="0"/>
              <a:t>www.lifeofpix.com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wp</a:t>
            </a:r>
            <a:r>
              <a:rPr kumimoji="1" lang="en-US" altLang="zh-CN" dirty="0" smtClean="0"/>
              <a:t>-content/uploads/2016/02/Life-of-Pix-free-stock-city-buildings-river-</a:t>
            </a:r>
            <a:r>
              <a:rPr kumimoji="1" lang="en-US" altLang="zh-CN" dirty="0" err="1" smtClean="0"/>
              <a:t>MacNicolae.jpg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4871864" y="4581128"/>
            <a:ext cx="30973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 smtClean="0"/>
              <a:t>知乎：袁甜梦（</a:t>
            </a:r>
            <a:r>
              <a:rPr kumimoji="1" lang="en-US" altLang="zh-CN" dirty="0" smtClean="0"/>
              <a:t>PPT</a:t>
            </a:r>
            <a:r>
              <a:rPr kumimoji="1" lang="zh-CN" altLang="en-US" dirty="0" smtClean="0"/>
              <a:t>射鸡师）</a:t>
            </a:r>
            <a:endParaRPr kumimoji="1" lang="en-US" altLang="zh-CN" dirty="0" smtClean="0"/>
          </a:p>
          <a:p>
            <a:pPr algn="ctr"/>
            <a:r>
              <a:rPr kumimoji="1" lang="en-US" altLang="zh-CN" dirty="0" smtClean="0"/>
              <a:t>QQ:976759361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4583832" y="5661248"/>
            <a:ext cx="41088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 smtClean="0"/>
              <a:t>做着做着就不耐烦了，你们看着办吧～</a:t>
            </a:r>
            <a:endParaRPr kumimoji="1" lang="en-US" altLang="zh-CN" dirty="0" smtClean="0"/>
          </a:p>
          <a:p>
            <a:pPr algn="ctr"/>
            <a:r>
              <a:rPr kumimoji="1" lang="en-US" altLang="zh-CN" dirty="0" smtClean="0"/>
              <a:t>Good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luck</a:t>
            </a:r>
            <a:endParaRPr kumimoji="1" lang="en-US" altLang="zh-CN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" y="0"/>
            <a:ext cx="12184264" cy="6858000"/>
          </a:xfrm>
          <a:prstGeom prst="rect">
            <a:avLst/>
          </a:prstGeom>
        </p:spPr>
      </p:pic>
      <p:pic>
        <p:nvPicPr>
          <p:cNvPr id="18" name="图片 17" descr="未标式 题-1.png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bg1">
                <a:tint val="45000"/>
                <a:satMod val="400000"/>
              </a:schemeClr>
            </a:duotone>
            <a:lum bright="100000"/>
          </a:blip>
          <a:stretch>
            <a:fillRect/>
          </a:stretch>
        </p:blipFill>
        <p:spPr>
          <a:xfrm rot="20279432">
            <a:off x="7606457" y="4782163"/>
            <a:ext cx="292356" cy="432000"/>
          </a:xfrm>
          <a:prstGeom prst="rect">
            <a:avLst/>
          </a:prstGeom>
        </p:spPr>
      </p:pic>
      <p:sp>
        <p:nvSpPr>
          <p:cNvPr id="20" name="圆角矩形 19">
            <a:hlinkClick r:id="rId3"/>
          </p:cNvPr>
          <p:cNvSpPr/>
          <p:nvPr/>
        </p:nvSpPr>
        <p:spPr>
          <a:xfrm>
            <a:off x="7749551" y="2756926"/>
            <a:ext cx="1799751" cy="48005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22" name="圆角矩形 21">
            <a:hlinkClick r:id="rId4"/>
          </p:cNvPr>
          <p:cNvSpPr/>
          <p:nvPr/>
        </p:nvSpPr>
        <p:spPr>
          <a:xfrm>
            <a:off x="7248129" y="3924571"/>
            <a:ext cx="1799751" cy="48005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23" name="圆角矩形 22">
            <a:hlinkClick r:id="rId5"/>
          </p:cNvPr>
          <p:cNvSpPr/>
          <p:nvPr/>
        </p:nvSpPr>
        <p:spPr>
          <a:xfrm>
            <a:off x="3215679" y="3944436"/>
            <a:ext cx="1799751" cy="48005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24" name="圆角矩形 23">
            <a:hlinkClick r:id="rId6"/>
          </p:cNvPr>
          <p:cNvSpPr/>
          <p:nvPr/>
        </p:nvSpPr>
        <p:spPr>
          <a:xfrm>
            <a:off x="5196123" y="3944436"/>
            <a:ext cx="1799751" cy="48005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26" name="圆角矩形 25">
            <a:hlinkClick r:id="rId4"/>
          </p:cNvPr>
          <p:cNvSpPr/>
          <p:nvPr/>
        </p:nvSpPr>
        <p:spPr>
          <a:xfrm>
            <a:off x="7248129" y="3924571"/>
            <a:ext cx="1799751" cy="48005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27" name="圆角矩形 26">
            <a:hlinkClick r:id="rId5"/>
          </p:cNvPr>
          <p:cNvSpPr/>
          <p:nvPr/>
        </p:nvSpPr>
        <p:spPr>
          <a:xfrm>
            <a:off x="3215679" y="3944436"/>
            <a:ext cx="1799751" cy="48005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28" name="圆角矩形 27">
            <a:hlinkClick r:id="rId6"/>
          </p:cNvPr>
          <p:cNvSpPr/>
          <p:nvPr/>
        </p:nvSpPr>
        <p:spPr>
          <a:xfrm>
            <a:off x="5196123" y="3944436"/>
            <a:ext cx="1799751" cy="48005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29" name="圆角矩形 28">
            <a:hlinkClick r:id="rId7"/>
          </p:cNvPr>
          <p:cNvSpPr/>
          <p:nvPr/>
        </p:nvSpPr>
        <p:spPr>
          <a:xfrm>
            <a:off x="4576031" y="5005491"/>
            <a:ext cx="1552372" cy="41406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30" name="圆角矩形 29">
            <a:hlinkClick r:id="rId8"/>
          </p:cNvPr>
          <p:cNvSpPr/>
          <p:nvPr/>
        </p:nvSpPr>
        <p:spPr>
          <a:xfrm>
            <a:off x="6141489" y="5005491"/>
            <a:ext cx="1552372" cy="41406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31" name="圆角矩形 30">
            <a:hlinkClick r:id="rId9"/>
          </p:cNvPr>
          <p:cNvSpPr/>
          <p:nvPr/>
        </p:nvSpPr>
        <p:spPr>
          <a:xfrm>
            <a:off x="4589117" y="4591422"/>
            <a:ext cx="1552372" cy="41406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32" name="圆角矩形 31">
            <a:hlinkClick r:id="rId10"/>
          </p:cNvPr>
          <p:cNvSpPr/>
          <p:nvPr/>
        </p:nvSpPr>
        <p:spPr>
          <a:xfrm>
            <a:off x="6154574" y="4591422"/>
            <a:ext cx="1552372" cy="41406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8" presetClass="entr" presetSubtype="0" accel="10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7" cy="685714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A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854083"/>
            <a:ext cx="5514047" cy="5149835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三角形 19"/>
          <p:cNvSpPr/>
          <p:nvPr/>
        </p:nvSpPr>
        <p:spPr>
          <a:xfrm rot="16200000">
            <a:off x="1703372" y="2188978"/>
            <a:ext cx="5149837" cy="2471514"/>
          </a:xfrm>
          <a:prstGeom prst="triangle">
            <a:avLst/>
          </a:prstGeom>
          <a:solidFill>
            <a:srgbClr val="9F9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三角形 20"/>
          <p:cNvSpPr/>
          <p:nvPr/>
        </p:nvSpPr>
        <p:spPr>
          <a:xfrm rot="16200000">
            <a:off x="4295186" y="3029472"/>
            <a:ext cx="1647200" cy="790524"/>
          </a:xfrm>
          <a:prstGeom prst="triangle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文本框 21"/>
          <p:cNvSpPr txBox="1"/>
          <p:nvPr/>
        </p:nvSpPr>
        <p:spPr>
          <a:xfrm rot="16200000">
            <a:off x="3857734" y="2790991"/>
            <a:ext cx="5197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smtClean="0">
                <a:solidFill>
                  <a:srgbClr val="9F9A77"/>
                </a:solidFill>
              </a:rPr>
              <a:t>CONTENTS</a:t>
            </a:r>
            <a:endParaRPr kumimoji="1" lang="zh-CN" altLang="en-US" sz="8000" dirty="0">
              <a:solidFill>
                <a:srgbClr val="9F9A77"/>
              </a:solidFill>
            </a:endParaRPr>
          </a:p>
        </p:txBody>
      </p:sp>
      <p:grpSp>
        <p:nvGrpSpPr>
          <p:cNvPr id="33" name="组 32"/>
          <p:cNvGrpSpPr/>
          <p:nvPr/>
        </p:nvGrpSpPr>
        <p:grpSpPr>
          <a:xfrm>
            <a:off x="7153655" y="881581"/>
            <a:ext cx="218033" cy="440931"/>
            <a:chOff x="6382023" y="881581"/>
            <a:chExt cx="218033" cy="440931"/>
          </a:xfrm>
        </p:grpSpPr>
        <p:sp>
          <p:nvSpPr>
            <p:cNvPr id="23" name="三角形 22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2" name="三角形 31"/>
            <p:cNvSpPr>
              <a:spLocks noChangeAspect="1"/>
            </p:cNvSpPr>
            <p:nvPr/>
          </p:nvSpPr>
          <p:spPr>
            <a:xfrm rot="16200000">
              <a:off x="6436850" y="1048046"/>
              <a:ext cx="218411" cy="108000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4" name="组 33"/>
          <p:cNvGrpSpPr/>
          <p:nvPr/>
        </p:nvGrpSpPr>
        <p:grpSpPr>
          <a:xfrm>
            <a:off x="7153655" y="1549744"/>
            <a:ext cx="218033" cy="440931"/>
            <a:chOff x="6382023" y="881581"/>
            <a:chExt cx="218033" cy="440931"/>
          </a:xfrm>
        </p:grpSpPr>
        <p:sp>
          <p:nvSpPr>
            <p:cNvPr id="35" name="三角形 34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6" name="三角形 35"/>
            <p:cNvSpPr>
              <a:spLocks noChangeAspect="1"/>
            </p:cNvSpPr>
            <p:nvPr/>
          </p:nvSpPr>
          <p:spPr>
            <a:xfrm rot="16200000">
              <a:off x="6436850" y="1048046"/>
              <a:ext cx="218411" cy="108000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7" name="组 36"/>
          <p:cNvGrpSpPr/>
          <p:nvPr/>
        </p:nvGrpSpPr>
        <p:grpSpPr>
          <a:xfrm>
            <a:off x="7153655" y="2217907"/>
            <a:ext cx="218033" cy="440931"/>
            <a:chOff x="6382023" y="881581"/>
            <a:chExt cx="218033" cy="440931"/>
          </a:xfrm>
        </p:grpSpPr>
        <p:sp>
          <p:nvSpPr>
            <p:cNvPr id="38" name="三角形 37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9" name="三角形 38"/>
            <p:cNvSpPr>
              <a:spLocks noChangeAspect="1"/>
            </p:cNvSpPr>
            <p:nvPr/>
          </p:nvSpPr>
          <p:spPr>
            <a:xfrm rot="16200000">
              <a:off x="6436850" y="1048046"/>
              <a:ext cx="218411" cy="108000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40" name="组 39"/>
          <p:cNvGrpSpPr/>
          <p:nvPr/>
        </p:nvGrpSpPr>
        <p:grpSpPr>
          <a:xfrm>
            <a:off x="7153655" y="2886070"/>
            <a:ext cx="218033" cy="440931"/>
            <a:chOff x="6382023" y="881581"/>
            <a:chExt cx="218033" cy="440931"/>
          </a:xfrm>
        </p:grpSpPr>
        <p:sp>
          <p:nvSpPr>
            <p:cNvPr id="41" name="三角形 40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三角形 41"/>
            <p:cNvSpPr>
              <a:spLocks noChangeAspect="1"/>
            </p:cNvSpPr>
            <p:nvPr/>
          </p:nvSpPr>
          <p:spPr>
            <a:xfrm rot="16200000">
              <a:off x="6436850" y="1048046"/>
              <a:ext cx="218411" cy="108000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43" name="组 42"/>
          <p:cNvGrpSpPr/>
          <p:nvPr/>
        </p:nvGrpSpPr>
        <p:grpSpPr>
          <a:xfrm>
            <a:off x="7153655" y="3554233"/>
            <a:ext cx="218033" cy="440931"/>
            <a:chOff x="6382023" y="881581"/>
            <a:chExt cx="218033" cy="440931"/>
          </a:xfrm>
        </p:grpSpPr>
        <p:sp>
          <p:nvSpPr>
            <p:cNvPr id="44" name="三角形 43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5" name="三角形 44"/>
            <p:cNvSpPr>
              <a:spLocks noChangeAspect="1"/>
            </p:cNvSpPr>
            <p:nvPr/>
          </p:nvSpPr>
          <p:spPr>
            <a:xfrm rot="16200000">
              <a:off x="6436850" y="1048046"/>
              <a:ext cx="218411" cy="108000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46" name="组 45"/>
          <p:cNvGrpSpPr/>
          <p:nvPr/>
        </p:nvGrpSpPr>
        <p:grpSpPr>
          <a:xfrm>
            <a:off x="7153655" y="4222396"/>
            <a:ext cx="218033" cy="440931"/>
            <a:chOff x="6382023" y="881581"/>
            <a:chExt cx="218033" cy="440931"/>
          </a:xfrm>
        </p:grpSpPr>
        <p:sp>
          <p:nvSpPr>
            <p:cNvPr id="47" name="三角形 46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8" name="三角形 47"/>
            <p:cNvSpPr>
              <a:spLocks noChangeAspect="1"/>
            </p:cNvSpPr>
            <p:nvPr/>
          </p:nvSpPr>
          <p:spPr>
            <a:xfrm rot="16200000">
              <a:off x="6436850" y="1048046"/>
              <a:ext cx="218411" cy="108000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49" name="组 48"/>
          <p:cNvGrpSpPr/>
          <p:nvPr/>
        </p:nvGrpSpPr>
        <p:grpSpPr>
          <a:xfrm>
            <a:off x="7153655" y="4890559"/>
            <a:ext cx="218033" cy="440931"/>
            <a:chOff x="6382023" y="881581"/>
            <a:chExt cx="218033" cy="440931"/>
          </a:xfrm>
        </p:grpSpPr>
        <p:sp>
          <p:nvSpPr>
            <p:cNvPr id="50" name="三角形 49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1" name="三角形 50"/>
            <p:cNvSpPr>
              <a:spLocks noChangeAspect="1"/>
            </p:cNvSpPr>
            <p:nvPr/>
          </p:nvSpPr>
          <p:spPr>
            <a:xfrm rot="16200000">
              <a:off x="6436850" y="1048046"/>
              <a:ext cx="218411" cy="108000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52" name="组 51"/>
          <p:cNvGrpSpPr/>
          <p:nvPr/>
        </p:nvGrpSpPr>
        <p:grpSpPr>
          <a:xfrm>
            <a:off x="7153655" y="5558723"/>
            <a:ext cx="218033" cy="440931"/>
            <a:chOff x="6382023" y="881581"/>
            <a:chExt cx="218033" cy="440931"/>
          </a:xfrm>
        </p:grpSpPr>
        <p:sp>
          <p:nvSpPr>
            <p:cNvPr id="53" name="三角形 52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4" name="三角形 53"/>
            <p:cNvSpPr>
              <a:spLocks noChangeAspect="1"/>
            </p:cNvSpPr>
            <p:nvPr/>
          </p:nvSpPr>
          <p:spPr>
            <a:xfrm rot="16200000">
              <a:off x="6436850" y="1048046"/>
              <a:ext cx="218411" cy="108000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55" name="文本框 54"/>
          <p:cNvSpPr txBox="1"/>
          <p:nvPr/>
        </p:nvSpPr>
        <p:spPr>
          <a:xfrm>
            <a:off x="7481720" y="778880"/>
            <a:ext cx="14445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Microsoft YaHei Light" charset="-122"/>
                <a:ea typeface="Microsoft YaHei Light" charset="-122"/>
                <a:cs typeface="Microsoft YaHei Light" charset="-122"/>
              </a:rPr>
              <a:t>前言</a:t>
            </a:r>
            <a:endParaRPr kumimoji="1" lang="en-US" altLang="zh-CN" dirty="0" smtClean="0"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r>
              <a:rPr kumimoji="1" lang="en-US" altLang="zh-CN" dirty="0" smtClean="0">
                <a:latin typeface="Microsoft YaHei Light" charset="-122"/>
                <a:ea typeface="Microsoft YaHei Light" charset="-122"/>
                <a:cs typeface="Microsoft YaHei Light" charset="-122"/>
              </a:rPr>
              <a:t>Introduction</a:t>
            </a:r>
            <a:endParaRPr kumimoji="1" lang="zh-CN" altLang="en-US" dirty="0"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7481720" y="1447043"/>
            <a:ext cx="4086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Microsoft YaHei Light" charset="-122"/>
                <a:ea typeface="Microsoft YaHei Light" charset="-122"/>
                <a:cs typeface="Microsoft YaHei Light" charset="-122"/>
              </a:rPr>
              <a:t>行业市场环境分析</a:t>
            </a:r>
            <a:endParaRPr kumimoji="1" lang="en-US" altLang="zh-CN" dirty="0" smtClean="0"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r>
              <a:rPr kumimoji="1" lang="en-US" altLang="zh-CN" dirty="0" smtClean="0">
                <a:latin typeface="Microsoft YaHei Light" charset="-122"/>
                <a:ea typeface="Microsoft YaHei Light" charset="-122"/>
                <a:cs typeface="Microsoft YaHei Light" charset="-122"/>
              </a:rPr>
              <a:t>Industry Market Environment Analysis</a:t>
            </a:r>
            <a:endParaRPr kumimoji="1" lang="zh-CN" altLang="en-US" dirty="0"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481720" y="2115206"/>
            <a:ext cx="38747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>
                <a:latin typeface="Microsoft YaHei Light" charset="-122"/>
                <a:ea typeface="Microsoft YaHei Light" charset="-122"/>
                <a:cs typeface="Microsoft YaHei Light" charset="-122"/>
              </a:rPr>
              <a:t>目标市场环境分析</a:t>
            </a:r>
            <a:endParaRPr kumimoji="1" lang="en-US" altLang="zh-CN" dirty="0" smtClean="0"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r>
              <a:rPr kumimoji="1" lang="en-US" altLang="zh-CN" dirty="0" smtClean="0">
                <a:latin typeface="Microsoft YaHei Light" charset="-122"/>
                <a:ea typeface="Microsoft YaHei Light" charset="-122"/>
                <a:cs typeface="Microsoft YaHei Light" charset="-122"/>
              </a:rPr>
              <a:t>Target Market Environment Analysis</a:t>
            </a:r>
            <a:endParaRPr kumimoji="1" lang="zh-CN" altLang="en-US" dirty="0"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7481720" y="2783369"/>
            <a:ext cx="23294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Microsoft YaHei Light" charset="-122"/>
                <a:ea typeface="Microsoft YaHei Light" charset="-122"/>
                <a:cs typeface="Microsoft YaHei Light" charset="-122"/>
              </a:rPr>
              <a:t>竞品分析</a:t>
            </a:r>
            <a:endParaRPr kumimoji="1" lang="en-US" altLang="zh-CN" dirty="0" smtClean="0"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r>
              <a:rPr kumimoji="1" lang="en-US" altLang="zh-CN" dirty="0" smtClean="0">
                <a:latin typeface="Microsoft YaHei Light" charset="-122"/>
                <a:ea typeface="Microsoft YaHei Light" charset="-122"/>
                <a:cs typeface="Microsoft YaHei Light" charset="-122"/>
              </a:rPr>
              <a:t>Competitive Analysis</a:t>
            </a:r>
            <a:endParaRPr kumimoji="1" lang="en-US" altLang="zh-CN" dirty="0" smtClean="0"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7481720" y="3451532"/>
            <a:ext cx="21451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Microsoft YaHei Light" charset="-122"/>
                <a:ea typeface="Microsoft YaHei Light" charset="-122"/>
                <a:cs typeface="Microsoft YaHei Light" charset="-122"/>
              </a:rPr>
              <a:t>消费者分析</a:t>
            </a:r>
            <a:endParaRPr kumimoji="1" lang="en-US" altLang="zh-CN" dirty="0" smtClean="0"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r>
              <a:rPr kumimoji="1" lang="en-US" altLang="zh-CN" dirty="0" smtClean="0">
                <a:latin typeface="Microsoft YaHei Light" charset="-122"/>
                <a:ea typeface="Microsoft YaHei Light" charset="-122"/>
                <a:cs typeface="Microsoft YaHei Light" charset="-122"/>
              </a:rPr>
              <a:t>Consumer Analysis</a:t>
            </a:r>
            <a:endParaRPr kumimoji="1" lang="en-US" altLang="zh-CN" dirty="0" smtClean="0"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7481720" y="4119695"/>
            <a:ext cx="16882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Microsoft YaHei Light" charset="-122"/>
                <a:ea typeface="Microsoft YaHei Light" charset="-122"/>
                <a:cs typeface="Microsoft YaHei Light" charset="-122"/>
              </a:rPr>
              <a:t>品牌分析</a:t>
            </a:r>
            <a:endParaRPr kumimoji="1" lang="en-US" altLang="zh-CN" dirty="0" smtClean="0"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r>
              <a:rPr kumimoji="1" lang="en-US" altLang="zh-CN" dirty="0" smtClean="0">
                <a:latin typeface="Microsoft YaHei Light" charset="-122"/>
                <a:ea typeface="Microsoft YaHei Light" charset="-122"/>
                <a:cs typeface="Microsoft YaHei Light" charset="-122"/>
              </a:rPr>
              <a:t>Brand Analysis</a:t>
            </a:r>
            <a:endParaRPr kumimoji="1" lang="en-US" altLang="zh-CN" dirty="0" smtClean="0"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7481720" y="4787858"/>
            <a:ext cx="18726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Microsoft YaHei Light" charset="-122"/>
                <a:ea typeface="Microsoft YaHei Light" charset="-122"/>
                <a:cs typeface="Microsoft YaHei Light" charset="-122"/>
              </a:rPr>
              <a:t>战略设计</a:t>
            </a:r>
            <a:endParaRPr kumimoji="1" lang="en-US" altLang="zh-CN" dirty="0" smtClean="0"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r>
              <a:rPr kumimoji="1" lang="en-US" altLang="zh-CN" dirty="0" smtClean="0">
                <a:latin typeface="Microsoft YaHei Light" charset="-122"/>
                <a:ea typeface="Microsoft YaHei Light" charset="-122"/>
                <a:cs typeface="Microsoft YaHei Light" charset="-122"/>
              </a:rPr>
              <a:t>Strategic Design</a:t>
            </a:r>
            <a:endParaRPr kumimoji="1" lang="en-US" altLang="zh-CN" dirty="0" smtClean="0"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7481720" y="5456022"/>
            <a:ext cx="13115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Microsoft YaHei Light" charset="-122"/>
                <a:ea typeface="Microsoft YaHei Light" charset="-122"/>
                <a:cs typeface="Microsoft YaHei Light" charset="-122"/>
              </a:rPr>
              <a:t>品牌规划</a:t>
            </a:r>
            <a:endParaRPr kumimoji="1" lang="en-US" altLang="zh-CN" dirty="0" smtClean="0"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r>
              <a:rPr kumimoji="1" lang="en-US" altLang="zh-CN" dirty="0" smtClean="0">
                <a:latin typeface="Microsoft YaHei Light" charset="-122"/>
                <a:ea typeface="Microsoft YaHei Light" charset="-122"/>
                <a:cs typeface="Microsoft YaHei Light" charset="-122"/>
              </a:rPr>
              <a:t>Brand Plan</a:t>
            </a:r>
            <a:endParaRPr kumimoji="1" lang="en-US" altLang="zh-CN" dirty="0" smtClean="0"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A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81704" y="1332764"/>
            <a:ext cx="504056" cy="3140968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817250" y="3012167"/>
            <a:ext cx="1461565" cy="1461565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229365" y="1332764"/>
            <a:ext cx="8029778" cy="4192472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789830" y="1294958"/>
            <a:ext cx="17049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9600" b="1" dirty="0" smtClean="0">
                <a:solidFill>
                  <a:srgbClr val="9F9A77"/>
                </a:solidFill>
                <a:latin typeface="+mn-ea"/>
                <a:cs typeface="Microsoft YaHei" charset="-122"/>
              </a:rPr>
              <a:t>“</a:t>
            </a:r>
            <a:endParaRPr kumimoji="1" lang="zh-CN" altLang="en-US" sz="9600" b="1" dirty="0">
              <a:solidFill>
                <a:srgbClr val="9F9A77"/>
              </a:solidFill>
              <a:latin typeface="+mn-ea"/>
              <a:cs typeface="Microsoft YaHei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1352270" y="4429166"/>
            <a:ext cx="17049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9600" b="1" smtClean="0">
                <a:solidFill>
                  <a:srgbClr val="9F9A77"/>
                </a:solidFill>
                <a:latin typeface="+mn-ea"/>
                <a:cs typeface="Microsoft YaHei" charset="-122"/>
              </a:rPr>
              <a:t>”</a:t>
            </a:r>
            <a:endParaRPr kumimoji="1" lang="zh-CN" altLang="en-US" sz="9600" b="1" dirty="0">
              <a:solidFill>
                <a:srgbClr val="9F9A77"/>
              </a:solidFill>
              <a:latin typeface="+mn-ea"/>
              <a:cs typeface="Microsoft YaHei" charset="-122"/>
            </a:endParaRPr>
          </a:p>
        </p:txBody>
      </p:sp>
      <p:grpSp>
        <p:nvGrpSpPr>
          <p:cNvPr id="11" name="组 10"/>
          <p:cNvGrpSpPr/>
          <p:nvPr/>
        </p:nvGrpSpPr>
        <p:grpSpPr>
          <a:xfrm rot="10800000">
            <a:off x="2608670" y="3242191"/>
            <a:ext cx="533434" cy="1078771"/>
            <a:chOff x="6382023" y="881581"/>
            <a:chExt cx="218033" cy="440931"/>
          </a:xfrm>
        </p:grpSpPr>
        <p:sp>
          <p:nvSpPr>
            <p:cNvPr id="12" name="三角形 11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三角形 12"/>
            <p:cNvSpPr>
              <a:spLocks noChangeAspect="1"/>
            </p:cNvSpPr>
            <p:nvPr/>
          </p:nvSpPr>
          <p:spPr>
            <a:xfrm rot="16200000">
              <a:off x="6436850" y="1048046"/>
              <a:ext cx="218411" cy="108000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5" name="矩形 14"/>
          <p:cNvSpPr/>
          <p:nvPr/>
        </p:nvSpPr>
        <p:spPr>
          <a:xfrm rot="16200000">
            <a:off x="-141" y="2719779"/>
            <a:ext cx="243149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3200" dirty="0">
                <a:solidFill>
                  <a:srgbClr val="9F9A77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Introduction</a:t>
            </a:r>
            <a:endParaRPr kumimoji="1" lang="zh-CN" altLang="en-US" sz="3200" dirty="0">
              <a:solidFill>
                <a:srgbClr val="9F9A77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  <p:sp>
        <p:nvSpPr>
          <p:cNvPr id="17" name="矩形 16"/>
          <p:cNvSpPr/>
          <p:nvPr/>
        </p:nvSpPr>
        <p:spPr>
          <a:xfrm rot="16200000">
            <a:off x="1609159" y="3807629"/>
            <a:ext cx="494934" cy="2880320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692340" y="4921608"/>
            <a:ext cx="243149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3200" dirty="0">
                <a:solidFill>
                  <a:srgbClr val="9F9A77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Introduction</a:t>
            </a:r>
            <a:endParaRPr kumimoji="1" lang="zh-CN" altLang="en-US" sz="3200" dirty="0">
              <a:solidFill>
                <a:srgbClr val="9F9A77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971868" y="3260080"/>
            <a:ext cx="5761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 smtClean="0">
                <a:solidFill>
                  <a:srgbClr val="9F9A77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前    </a:t>
            </a:r>
            <a:endParaRPr kumimoji="1" lang="en-US" altLang="zh-CN" sz="2800" dirty="0" smtClean="0">
              <a:solidFill>
                <a:srgbClr val="9F9A77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r>
              <a:rPr kumimoji="1" lang="zh-CN" altLang="en-US" sz="2800" dirty="0" smtClean="0">
                <a:solidFill>
                  <a:srgbClr val="9F9A77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言</a:t>
            </a:r>
            <a:endParaRPr kumimoji="1" lang="zh-CN" altLang="en-US" sz="2800" dirty="0">
              <a:solidFill>
                <a:srgbClr val="9F9A77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042986" y="1797676"/>
            <a:ext cx="6843773" cy="502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solidFill>
                  <a:srgbClr val="DDDBCE"/>
                </a:solidFill>
                <a:latin typeface="微软雅黑 Light" charset="0"/>
                <a:ea typeface="微软雅黑 Light" charset="0"/>
              </a:rPr>
              <a:t>恒生电子项目管理系统</a:t>
            </a:r>
            <a:endParaRPr kumimoji="1" lang="zh-CN" altLang="en-US" dirty="0">
              <a:solidFill>
                <a:srgbClr val="DDDBCE"/>
              </a:solidFill>
              <a:latin typeface="微软雅黑 Light" charset="0"/>
              <a:ea typeface="微软雅黑 Light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B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-13498" y="0"/>
            <a:ext cx="6456363" cy="6858000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055440" y="1124744"/>
            <a:ext cx="4032448" cy="4865772"/>
          </a:xfrm>
          <a:prstGeom prst="rect">
            <a:avLst/>
          </a:prstGeom>
          <a:noFill/>
          <a:ln w="66675">
            <a:solidFill>
              <a:srgbClr val="9F9A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748225" y="893911"/>
            <a:ext cx="2646878" cy="461665"/>
          </a:xfrm>
          <a:prstGeom prst="rect">
            <a:avLst/>
          </a:prstGeom>
          <a:solidFill>
            <a:srgbClr val="423E42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solidFill>
                  <a:srgbClr val="9F9A77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行业市场环境分析</a:t>
            </a:r>
            <a:endParaRPr kumimoji="1" lang="en-US" altLang="zh-CN" sz="2400" dirty="0">
              <a:solidFill>
                <a:srgbClr val="9F9A77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271464" y="1268760"/>
            <a:ext cx="361714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sz="2800" dirty="0">
                <a:solidFill>
                  <a:srgbClr val="9F9A77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Industry Market </a:t>
            </a:r>
            <a:endParaRPr kumimoji="1" lang="en-US" altLang="zh-CN" sz="2800" dirty="0" smtClean="0">
              <a:solidFill>
                <a:srgbClr val="9F9A77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pPr algn="ctr"/>
            <a:r>
              <a:rPr kumimoji="1" lang="en-US" altLang="zh-CN" sz="2800" dirty="0" smtClean="0">
                <a:solidFill>
                  <a:srgbClr val="9F9A77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Environment </a:t>
            </a:r>
            <a:r>
              <a:rPr kumimoji="1" lang="en-US" altLang="zh-CN" sz="2800" dirty="0">
                <a:solidFill>
                  <a:srgbClr val="9F9A77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Analysis</a:t>
            </a:r>
            <a:endParaRPr kumimoji="1" lang="zh-CN" altLang="en-US" sz="2800" dirty="0">
              <a:solidFill>
                <a:srgbClr val="9F9A77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297143" y="2326525"/>
            <a:ext cx="181562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DDDBCE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微观环境</a:t>
            </a:r>
            <a:r>
              <a:rPr lang="zh-CN" altLang="en-US" sz="2000" dirty="0" smtClean="0">
                <a:solidFill>
                  <a:srgbClr val="DDDBCE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要素</a:t>
            </a:r>
            <a:endParaRPr lang="en-US" altLang="zh-CN" dirty="0">
              <a:solidFill>
                <a:srgbClr val="DDDBCE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DDDBCE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顾客</a:t>
            </a:r>
            <a:endParaRPr lang="en-US" altLang="zh-CN" dirty="0">
              <a:solidFill>
                <a:srgbClr val="DDDBCE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DDDBCE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竞争者</a:t>
            </a:r>
            <a:endParaRPr lang="en-US" altLang="zh-CN" dirty="0">
              <a:solidFill>
                <a:srgbClr val="DDDBCE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DDDBCE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社会</a:t>
            </a:r>
            <a:r>
              <a:rPr lang="zh-CN" altLang="en-US" dirty="0" smtClean="0">
                <a:solidFill>
                  <a:srgbClr val="DDDBCE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公众</a:t>
            </a:r>
            <a:endParaRPr lang="en-US" altLang="zh-CN" dirty="0" smtClean="0">
              <a:solidFill>
                <a:srgbClr val="DDDBCE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DDDBCE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企业</a:t>
            </a:r>
            <a:r>
              <a:rPr lang="zh-CN" altLang="en-US" dirty="0" smtClean="0">
                <a:solidFill>
                  <a:srgbClr val="DDDBCE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内部</a:t>
            </a:r>
            <a:endParaRPr lang="en-US" altLang="zh-CN" dirty="0">
              <a:solidFill>
                <a:srgbClr val="DDDBCE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DDDBCE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营销中间商</a:t>
            </a:r>
            <a:endParaRPr lang="en-US" altLang="zh-CN" dirty="0">
              <a:solidFill>
                <a:srgbClr val="DDDBCE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DDDBCE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企业的</a:t>
            </a:r>
            <a:r>
              <a:rPr lang="zh-CN" altLang="en-US" dirty="0" smtClean="0">
                <a:solidFill>
                  <a:srgbClr val="DDDBCE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供应商</a:t>
            </a:r>
            <a:endParaRPr lang="en-US" altLang="zh-CN" dirty="0">
              <a:solidFill>
                <a:srgbClr val="DDDBCE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43508" y="2366883"/>
            <a:ext cx="2687960" cy="34624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dirty="0" smtClean="0">
                <a:solidFill>
                  <a:srgbClr val="DDDBCE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人口</a:t>
            </a:r>
            <a:endParaRPr lang="en-US" altLang="zh-CN" dirty="0">
              <a:solidFill>
                <a:srgbClr val="DDDBCE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dirty="0">
                <a:solidFill>
                  <a:srgbClr val="DDDBCE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经济</a:t>
            </a:r>
            <a:endParaRPr lang="en-US" altLang="zh-CN" dirty="0">
              <a:solidFill>
                <a:srgbClr val="DDDBCE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dirty="0">
                <a:solidFill>
                  <a:srgbClr val="DDDBCE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政治</a:t>
            </a:r>
            <a:endParaRPr lang="en-US" altLang="zh-CN" dirty="0">
              <a:solidFill>
                <a:srgbClr val="DDDBCE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dirty="0">
                <a:solidFill>
                  <a:srgbClr val="DDDBCE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法律</a:t>
            </a:r>
            <a:endParaRPr lang="en-US" altLang="zh-CN" dirty="0">
              <a:solidFill>
                <a:srgbClr val="DDDBCE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dirty="0">
                <a:solidFill>
                  <a:srgbClr val="DDDBCE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科学技术</a:t>
            </a:r>
            <a:endParaRPr lang="en-US" altLang="zh-CN" dirty="0">
              <a:solidFill>
                <a:srgbClr val="DDDBCE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dirty="0">
                <a:solidFill>
                  <a:srgbClr val="DDDBCE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社会文化</a:t>
            </a:r>
            <a:endParaRPr lang="en-US" altLang="zh-CN" dirty="0">
              <a:solidFill>
                <a:srgbClr val="DDDBCE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dirty="0">
                <a:solidFill>
                  <a:srgbClr val="DDDBCE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自然</a:t>
            </a:r>
            <a:r>
              <a:rPr lang="zh-CN" altLang="en-US" dirty="0" smtClean="0">
                <a:solidFill>
                  <a:srgbClr val="DDDBCE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地理</a:t>
            </a:r>
            <a:endParaRPr lang="en-US" altLang="zh-CN" dirty="0" smtClean="0">
              <a:solidFill>
                <a:srgbClr val="DDDBCE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2000" dirty="0">
                <a:solidFill>
                  <a:srgbClr val="DDDBCE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宏观环境</a:t>
            </a:r>
            <a:r>
              <a:rPr lang="zh-CN" altLang="en-US" sz="2000" dirty="0" smtClean="0">
                <a:solidFill>
                  <a:srgbClr val="DDDBCE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要素</a:t>
            </a:r>
            <a:endParaRPr lang="en-US" altLang="zh-CN" sz="2000" dirty="0">
              <a:solidFill>
                <a:srgbClr val="DDDBCE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  <p:grpSp>
        <p:nvGrpSpPr>
          <p:cNvPr id="11" name="组 10"/>
          <p:cNvGrpSpPr>
            <a:grpSpLocks noChangeAspect="1"/>
          </p:cNvGrpSpPr>
          <p:nvPr/>
        </p:nvGrpSpPr>
        <p:grpSpPr>
          <a:xfrm>
            <a:off x="4841807" y="5326003"/>
            <a:ext cx="226078" cy="457200"/>
            <a:chOff x="6382023" y="881581"/>
            <a:chExt cx="218033" cy="440931"/>
          </a:xfrm>
        </p:grpSpPr>
        <p:sp>
          <p:nvSpPr>
            <p:cNvPr id="12" name="三角形 11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三角形 12"/>
            <p:cNvSpPr>
              <a:spLocks noChangeAspect="1"/>
            </p:cNvSpPr>
            <p:nvPr/>
          </p:nvSpPr>
          <p:spPr>
            <a:xfrm rot="16200000">
              <a:off x="6436850" y="1048046"/>
              <a:ext cx="218411" cy="108000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4" name="组 13"/>
          <p:cNvGrpSpPr/>
          <p:nvPr/>
        </p:nvGrpSpPr>
        <p:grpSpPr>
          <a:xfrm rot="10800000">
            <a:off x="1084736" y="2355639"/>
            <a:ext cx="225937" cy="456916"/>
            <a:chOff x="6382023" y="881581"/>
            <a:chExt cx="218033" cy="440931"/>
          </a:xfrm>
        </p:grpSpPr>
        <p:sp>
          <p:nvSpPr>
            <p:cNvPr id="15" name="三角形 14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三角形 15"/>
            <p:cNvSpPr>
              <a:spLocks noChangeAspect="1"/>
            </p:cNvSpPr>
            <p:nvPr/>
          </p:nvSpPr>
          <p:spPr>
            <a:xfrm rot="16200000">
              <a:off x="6436850" y="1048046"/>
              <a:ext cx="218411" cy="108000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cxnSp>
        <p:nvCxnSpPr>
          <p:cNvPr id="18" name="直线连接符 17"/>
          <p:cNvCxnSpPr/>
          <p:nvPr/>
        </p:nvCxnSpPr>
        <p:spPr>
          <a:xfrm>
            <a:off x="1415480" y="2852936"/>
            <a:ext cx="1548000" cy="0"/>
          </a:xfrm>
          <a:prstGeom prst="line">
            <a:avLst/>
          </a:prstGeom>
          <a:ln w="19050">
            <a:solidFill>
              <a:srgbClr val="9F9A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18"/>
          <p:cNvCxnSpPr/>
          <p:nvPr/>
        </p:nvCxnSpPr>
        <p:spPr>
          <a:xfrm>
            <a:off x="3112769" y="5733256"/>
            <a:ext cx="1512000" cy="0"/>
          </a:xfrm>
          <a:prstGeom prst="line">
            <a:avLst/>
          </a:prstGeom>
          <a:ln w="12700">
            <a:solidFill>
              <a:srgbClr val="9F9A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6960887" y="2274190"/>
            <a:ext cx="46217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Please add something you need here. </a:t>
            </a:r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</a:t>
            </a:r>
            <a:r>
              <a:rPr kumimoji="1" lang="en-US" altLang="zh-CN" dirty="0" smtClean="0"/>
              <a:t>.</a:t>
            </a:r>
            <a:endParaRPr kumimoji="1" lang="en-US" altLang="zh-CN" dirty="0" smtClean="0"/>
          </a:p>
          <a:p>
            <a:r>
              <a:rPr kumimoji="1" lang="en-US" altLang="zh-CN" dirty="0"/>
              <a:t>Please add something you need here. 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here. Please add something you need here. </a:t>
            </a:r>
            <a:endParaRPr kumimoji="1" lang="zh-CN" altLang="en-US" dirty="0"/>
          </a:p>
        </p:txBody>
      </p:sp>
      <p:sp>
        <p:nvSpPr>
          <p:cNvPr id="20" name="文本框 19"/>
          <p:cNvSpPr txBox="1"/>
          <p:nvPr/>
        </p:nvSpPr>
        <p:spPr>
          <a:xfrm>
            <a:off x="6949345" y="4538939"/>
            <a:ext cx="46217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Please add something you need here. </a:t>
            </a:r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</a:t>
            </a:r>
            <a:r>
              <a:rPr kumimoji="1" lang="en-US" altLang="zh-CN" dirty="0" smtClean="0"/>
              <a:t>.</a:t>
            </a:r>
            <a:endParaRPr kumimoji="1" lang="en-US" altLang="zh-CN" dirty="0" smtClean="0"/>
          </a:p>
          <a:p>
            <a:r>
              <a:rPr kumimoji="1" lang="en-US" altLang="zh-CN" dirty="0"/>
              <a:t>Please add something you need here. 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here. Please add something you need here. </a:t>
            </a:r>
            <a:endParaRPr kumimoji="1" lang="zh-CN" altLang="en-US" dirty="0"/>
          </a:p>
        </p:txBody>
      </p:sp>
      <p:sp>
        <p:nvSpPr>
          <p:cNvPr id="21" name="矩形 20"/>
          <p:cNvSpPr/>
          <p:nvPr/>
        </p:nvSpPr>
        <p:spPr>
          <a:xfrm>
            <a:off x="7105899" y="665896"/>
            <a:ext cx="1152128" cy="432048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7105380" y="663078"/>
            <a:ext cx="1247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>
                <a:solidFill>
                  <a:srgbClr val="DDDBCE"/>
                </a:solidFill>
              </a:rPr>
              <a:t>PLEASE </a:t>
            </a:r>
            <a:endParaRPr kumimoji="1" lang="en-US" altLang="zh-CN" sz="2400" dirty="0" smtClean="0">
              <a:solidFill>
                <a:srgbClr val="DDDBCE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116879" y="1127561"/>
            <a:ext cx="2533066" cy="432048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7105899" y="1103580"/>
            <a:ext cx="25330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solidFill>
                  <a:srgbClr val="DDDBCE"/>
                </a:solidFill>
              </a:rPr>
              <a:t>ADD YOUR TITLE </a:t>
            </a:r>
            <a:endParaRPr kumimoji="1" lang="en-US" altLang="zh-CN" sz="2400" dirty="0">
              <a:solidFill>
                <a:srgbClr val="DDDBCE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7105899" y="1593126"/>
            <a:ext cx="982721" cy="369171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7105380" y="1562633"/>
            <a:ext cx="9717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solidFill>
                  <a:srgbClr val="DDDBCE"/>
                </a:solidFill>
              </a:rPr>
              <a:t>HERE </a:t>
            </a:r>
            <a:endParaRPr kumimoji="1" lang="zh-CN" altLang="en-US" sz="2400" dirty="0">
              <a:solidFill>
                <a:srgbClr val="DDDBCE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B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 11"/>
          <p:cNvGrpSpPr/>
          <p:nvPr/>
        </p:nvGrpSpPr>
        <p:grpSpPr>
          <a:xfrm>
            <a:off x="1415480" y="980728"/>
            <a:ext cx="2088232" cy="2448272"/>
            <a:chOff x="1631504" y="980728"/>
            <a:chExt cx="2088232" cy="2448272"/>
          </a:xfrm>
        </p:grpSpPr>
        <p:sp>
          <p:nvSpPr>
            <p:cNvPr id="2" name="矩形 1"/>
            <p:cNvSpPr/>
            <p:nvPr/>
          </p:nvSpPr>
          <p:spPr>
            <a:xfrm>
              <a:off x="1631504" y="980728"/>
              <a:ext cx="2088232" cy="2088232"/>
            </a:xfrm>
            <a:prstGeom prst="rect">
              <a:avLst/>
            </a:prstGeom>
            <a:solidFill>
              <a:srgbClr val="A09D7A"/>
            </a:solidFill>
            <a:ln w="63500">
              <a:solidFill>
                <a:srgbClr val="423E4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" name="三角形 2"/>
            <p:cNvSpPr/>
            <p:nvPr/>
          </p:nvSpPr>
          <p:spPr>
            <a:xfrm flipV="1">
              <a:off x="2423591" y="3085162"/>
              <a:ext cx="576065" cy="343838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>
              <a:duotone>
                <a:prstClr val="black"/>
                <a:srgbClr val="423E42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969232" y="1318456"/>
              <a:ext cx="1412776" cy="1412776"/>
            </a:xfrm>
            <a:prstGeom prst="rect">
              <a:avLst/>
            </a:prstGeom>
          </p:spPr>
        </p:pic>
      </p:grpSp>
      <p:grpSp>
        <p:nvGrpSpPr>
          <p:cNvPr id="13" name="组 12"/>
          <p:cNvGrpSpPr/>
          <p:nvPr/>
        </p:nvGrpSpPr>
        <p:grpSpPr>
          <a:xfrm>
            <a:off x="5015880" y="980728"/>
            <a:ext cx="2088232" cy="2448272"/>
            <a:chOff x="5375920" y="1020908"/>
            <a:chExt cx="2088232" cy="2448272"/>
          </a:xfrm>
        </p:grpSpPr>
        <p:sp>
          <p:nvSpPr>
            <p:cNvPr id="6" name="矩形 5"/>
            <p:cNvSpPr/>
            <p:nvPr/>
          </p:nvSpPr>
          <p:spPr>
            <a:xfrm>
              <a:off x="5375920" y="1020908"/>
              <a:ext cx="2088232" cy="2088232"/>
            </a:xfrm>
            <a:prstGeom prst="rect">
              <a:avLst/>
            </a:prstGeom>
            <a:solidFill>
              <a:srgbClr val="A09D7A"/>
            </a:solidFill>
            <a:ln w="63500">
              <a:solidFill>
                <a:srgbClr val="423E4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三角形 6"/>
            <p:cNvSpPr/>
            <p:nvPr/>
          </p:nvSpPr>
          <p:spPr>
            <a:xfrm flipV="1">
              <a:off x="6168007" y="3125342"/>
              <a:ext cx="576065" cy="343838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rgbClr val="000000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5713648" y="1358636"/>
              <a:ext cx="1412776" cy="1412776"/>
            </a:xfrm>
            <a:prstGeom prst="rect">
              <a:avLst/>
            </a:prstGeom>
          </p:spPr>
        </p:pic>
      </p:grpSp>
      <p:grpSp>
        <p:nvGrpSpPr>
          <p:cNvPr id="14" name="组 13"/>
          <p:cNvGrpSpPr/>
          <p:nvPr/>
        </p:nvGrpSpPr>
        <p:grpSpPr>
          <a:xfrm>
            <a:off x="8616280" y="980728"/>
            <a:ext cx="2088232" cy="2448272"/>
            <a:chOff x="8832304" y="1004706"/>
            <a:chExt cx="2088232" cy="2448272"/>
          </a:xfrm>
        </p:grpSpPr>
        <p:sp>
          <p:nvSpPr>
            <p:cNvPr id="9" name="矩形 8"/>
            <p:cNvSpPr/>
            <p:nvPr/>
          </p:nvSpPr>
          <p:spPr>
            <a:xfrm>
              <a:off x="8832304" y="1004706"/>
              <a:ext cx="2088232" cy="2088232"/>
            </a:xfrm>
            <a:prstGeom prst="rect">
              <a:avLst/>
            </a:prstGeom>
            <a:solidFill>
              <a:srgbClr val="A09D7A"/>
            </a:solidFill>
            <a:ln w="63500">
              <a:solidFill>
                <a:srgbClr val="423E4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三角形 9"/>
            <p:cNvSpPr/>
            <p:nvPr/>
          </p:nvSpPr>
          <p:spPr>
            <a:xfrm flipV="1">
              <a:off x="9624391" y="3109140"/>
              <a:ext cx="576065" cy="343838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170032" y="1585304"/>
              <a:ext cx="1412776" cy="927035"/>
            </a:xfrm>
            <a:prstGeom prst="rect">
              <a:avLst/>
            </a:prstGeom>
          </p:spPr>
        </p:pic>
      </p:grpSp>
      <p:sp>
        <p:nvSpPr>
          <p:cNvPr id="5" name="文本框 4"/>
          <p:cNvSpPr txBox="1"/>
          <p:nvPr/>
        </p:nvSpPr>
        <p:spPr>
          <a:xfrm>
            <a:off x="1303613" y="3565539"/>
            <a:ext cx="24481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/>
              <a:t>Mob  Marketing</a:t>
            </a:r>
            <a:endParaRPr kumimoji="1" lang="zh-CN" altLang="en-US" sz="2400" b="1" dirty="0"/>
          </a:p>
        </p:txBody>
      </p:sp>
      <p:sp>
        <p:nvSpPr>
          <p:cNvPr id="15" name="文本框 14"/>
          <p:cNvSpPr txBox="1"/>
          <p:nvPr/>
        </p:nvSpPr>
        <p:spPr>
          <a:xfrm>
            <a:off x="5138846" y="3573015"/>
            <a:ext cx="1914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/>
              <a:t>Relationship</a:t>
            </a:r>
            <a:endParaRPr kumimoji="1" lang="zh-CN" altLang="en-US" sz="2400" b="1" dirty="0"/>
          </a:p>
        </p:txBody>
      </p:sp>
      <p:sp>
        <p:nvSpPr>
          <p:cNvPr id="16" name="文本框 15"/>
          <p:cNvSpPr txBox="1"/>
          <p:nvPr/>
        </p:nvSpPr>
        <p:spPr>
          <a:xfrm>
            <a:off x="8689331" y="3507207"/>
            <a:ext cx="22894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err="1" smtClean="0"/>
              <a:t>Seo</a:t>
            </a:r>
            <a:r>
              <a:rPr kumimoji="1" lang="en-US" altLang="zh-CN" sz="2400" b="1" dirty="0"/>
              <a:t> </a:t>
            </a:r>
            <a:r>
              <a:rPr kumimoji="1" lang="en-US" altLang="zh-CN" sz="2400" b="1" dirty="0" smtClean="0"/>
              <a:t>Consulting</a:t>
            </a:r>
            <a:endParaRPr kumimoji="1" lang="zh-CN" altLang="en-US" sz="2400" b="1" dirty="0"/>
          </a:p>
        </p:txBody>
      </p:sp>
      <p:sp>
        <p:nvSpPr>
          <p:cNvPr id="17" name="文本框 16"/>
          <p:cNvSpPr txBox="1"/>
          <p:nvPr/>
        </p:nvSpPr>
        <p:spPr>
          <a:xfrm>
            <a:off x="1123509" y="3954746"/>
            <a:ext cx="280831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Please add something you need here. </a:t>
            </a:r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4869895" y="3954746"/>
            <a:ext cx="280831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Please add something you need here. </a:t>
            </a:r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8429878" y="3954745"/>
            <a:ext cx="280831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Please add something you need here. </a:t>
            </a:r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</p:txBody>
      </p:sp>
      <p:cxnSp>
        <p:nvCxnSpPr>
          <p:cNvPr id="21" name="直线连接符 20"/>
          <p:cNvCxnSpPr/>
          <p:nvPr/>
        </p:nvCxnSpPr>
        <p:spPr>
          <a:xfrm>
            <a:off x="1123509" y="6237312"/>
            <a:ext cx="10192987" cy="0"/>
          </a:xfrm>
          <a:prstGeom prst="line">
            <a:avLst/>
          </a:prstGeom>
          <a:ln w="19050">
            <a:solidFill>
              <a:srgbClr val="A09D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B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996952"/>
            <a:ext cx="12192000" cy="3861048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4151784" y="476672"/>
            <a:ext cx="3888432" cy="1008112"/>
          </a:xfrm>
          <a:prstGeom prst="rect">
            <a:avLst/>
          </a:prstGeom>
          <a:noFill/>
          <a:ln w="66675">
            <a:solidFill>
              <a:srgbClr val="9F9A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110794" y="1300118"/>
            <a:ext cx="1970411" cy="369332"/>
          </a:xfrm>
          <a:prstGeom prst="rect">
            <a:avLst/>
          </a:prstGeom>
          <a:solidFill>
            <a:srgbClr val="DDDBCE"/>
          </a:solidFill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rgbClr val="9F9A77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Add your subtitle</a:t>
            </a:r>
            <a:endParaRPr kumimoji="1" lang="en-US" altLang="zh-CN" dirty="0">
              <a:solidFill>
                <a:srgbClr val="9F9A77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727848" y="699955"/>
            <a:ext cx="2901948" cy="584775"/>
          </a:xfrm>
          <a:prstGeom prst="rect">
            <a:avLst/>
          </a:prstGeom>
          <a:solidFill>
            <a:srgbClr val="DDDBCE"/>
          </a:solidFill>
        </p:spPr>
        <p:txBody>
          <a:bodyPr wrap="none" rtlCol="0">
            <a:spAutoFit/>
          </a:bodyPr>
          <a:lstStyle/>
          <a:p>
            <a:r>
              <a:rPr kumimoji="1" lang="en-US" altLang="zh-CN" sz="3200" dirty="0" smtClean="0">
                <a:solidFill>
                  <a:srgbClr val="9F9A77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Add  Your Title</a:t>
            </a:r>
            <a:endParaRPr kumimoji="1" lang="en-US" altLang="zh-CN" sz="3200" dirty="0">
              <a:solidFill>
                <a:srgbClr val="9F9A77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  <p:grpSp>
        <p:nvGrpSpPr>
          <p:cNvPr id="12" name="组 11"/>
          <p:cNvGrpSpPr/>
          <p:nvPr/>
        </p:nvGrpSpPr>
        <p:grpSpPr>
          <a:xfrm rot="16200000">
            <a:off x="5935116" y="1543594"/>
            <a:ext cx="321766" cy="650712"/>
            <a:chOff x="6382023" y="881581"/>
            <a:chExt cx="218033" cy="440931"/>
          </a:xfrm>
        </p:grpSpPr>
        <p:sp>
          <p:nvSpPr>
            <p:cNvPr id="13" name="三角形 12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三角形 13"/>
            <p:cNvSpPr>
              <a:spLocks noChangeAspect="1"/>
            </p:cNvSpPr>
            <p:nvPr/>
          </p:nvSpPr>
          <p:spPr>
            <a:xfrm rot="16200000">
              <a:off x="6369932" y="1033508"/>
              <a:ext cx="307965" cy="152283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911424" y="2420888"/>
            <a:ext cx="1296144" cy="1545902"/>
            <a:chOff x="911424" y="2348880"/>
            <a:chExt cx="1296144" cy="1545902"/>
          </a:xfrm>
        </p:grpSpPr>
        <p:sp>
          <p:nvSpPr>
            <p:cNvPr id="8" name="椭圆 7"/>
            <p:cNvSpPr/>
            <p:nvPr/>
          </p:nvSpPr>
          <p:spPr>
            <a:xfrm>
              <a:off x="911424" y="2348880"/>
              <a:ext cx="1296144" cy="1296144"/>
            </a:xfrm>
            <a:prstGeom prst="ellipse">
              <a:avLst/>
            </a:prstGeom>
            <a:solidFill>
              <a:srgbClr val="423E42"/>
            </a:solidFill>
            <a:ln w="41275">
              <a:solidFill>
                <a:srgbClr val="A09D7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三角形 15"/>
            <p:cNvSpPr/>
            <p:nvPr/>
          </p:nvSpPr>
          <p:spPr>
            <a:xfrm rot="10800000">
              <a:off x="1234140" y="3573016"/>
              <a:ext cx="650712" cy="321766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287626" y="2744901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800" dirty="0" smtClean="0">
                  <a:solidFill>
                    <a:srgbClr val="DDDBCE"/>
                  </a:solidFill>
                </a:rPr>
                <a:t>壹</a:t>
              </a:r>
              <a:endParaRPr kumimoji="1" lang="zh-CN" altLang="en-US" sz="2800" dirty="0">
                <a:solidFill>
                  <a:srgbClr val="DDDBCE"/>
                </a:solidFill>
              </a:endParaRPr>
            </a:p>
          </p:txBody>
        </p:sp>
      </p:grpSp>
      <p:grpSp>
        <p:nvGrpSpPr>
          <p:cNvPr id="29" name="组 28"/>
          <p:cNvGrpSpPr/>
          <p:nvPr/>
        </p:nvGrpSpPr>
        <p:grpSpPr>
          <a:xfrm>
            <a:off x="3901130" y="2420888"/>
            <a:ext cx="1296144" cy="1545902"/>
            <a:chOff x="3647728" y="2348880"/>
            <a:chExt cx="1296144" cy="1545902"/>
          </a:xfrm>
        </p:grpSpPr>
        <p:sp>
          <p:nvSpPr>
            <p:cNvPr id="19" name="椭圆 18"/>
            <p:cNvSpPr/>
            <p:nvPr/>
          </p:nvSpPr>
          <p:spPr>
            <a:xfrm>
              <a:off x="3647728" y="2348880"/>
              <a:ext cx="1296144" cy="1296144"/>
            </a:xfrm>
            <a:prstGeom prst="ellipse">
              <a:avLst/>
            </a:prstGeom>
            <a:solidFill>
              <a:srgbClr val="423E42"/>
            </a:solidFill>
            <a:ln w="41275">
              <a:solidFill>
                <a:srgbClr val="A09D7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三角形 19"/>
            <p:cNvSpPr/>
            <p:nvPr/>
          </p:nvSpPr>
          <p:spPr>
            <a:xfrm rot="10800000">
              <a:off x="3970444" y="3573016"/>
              <a:ext cx="650712" cy="321766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4049578" y="2787315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solidFill>
                    <a:srgbClr val="DDDBCE"/>
                  </a:solidFill>
                </a:rPr>
                <a:t>贰</a:t>
              </a:r>
              <a:endParaRPr kumimoji="1" lang="zh-CN" altLang="en-US" sz="2800" dirty="0">
                <a:solidFill>
                  <a:srgbClr val="DDDBCE"/>
                </a:solidFill>
              </a:endParaRPr>
            </a:p>
          </p:txBody>
        </p:sp>
      </p:grpSp>
      <p:grpSp>
        <p:nvGrpSpPr>
          <p:cNvPr id="30" name="组 29"/>
          <p:cNvGrpSpPr/>
          <p:nvPr/>
        </p:nvGrpSpPr>
        <p:grpSpPr>
          <a:xfrm>
            <a:off x="6890836" y="2420888"/>
            <a:ext cx="1296144" cy="1545902"/>
            <a:chOff x="7763201" y="2348880"/>
            <a:chExt cx="1296144" cy="1545902"/>
          </a:xfrm>
        </p:grpSpPr>
        <p:sp>
          <p:nvSpPr>
            <p:cNvPr id="22" name="椭圆 21"/>
            <p:cNvSpPr/>
            <p:nvPr/>
          </p:nvSpPr>
          <p:spPr>
            <a:xfrm>
              <a:off x="7763201" y="2348880"/>
              <a:ext cx="1296144" cy="1296144"/>
            </a:xfrm>
            <a:prstGeom prst="ellipse">
              <a:avLst/>
            </a:prstGeom>
            <a:solidFill>
              <a:srgbClr val="423E42"/>
            </a:solidFill>
            <a:ln w="41275">
              <a:solidFill>
                <a:srgbClr val="A09D7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三角形 22"/>
            <p:cNvSpPr/>
            <p:nvPr/>
          </p:nvSpPr>
          <p:spPr>
            <a:xfrm rot="10800000">
              <a:off x="8085917" y="3573016"/>
              <a:ext cx="650712" cy="321766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8165051" y="2787315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solidFill>
                    <a:srgbClr val="DDDBCE"/>
                  </a:solidFill>
                </a:rPr>
                <a:t>叁</a:t>
              </a:r>
              <a:endParaRPr kumimoji="1" lang="zh-CN" altLang="en-US" sz="2800" dirty="0">
                <a:solidFill>
                  <a:srgbClr val="DDDBCE"/>
                </a:solidFill>
              </a:endParaRPr>
            </a:p>
          </p:txBody>
        </p:sp>
      </p:grpSp>
      <p:grpSp>
        <p:nvGrpSpPr>
          <p:cNvPr id="31" name="组 30"/>
          <p:cNvGrpSpPr/>
          <p:nvPr/>
        </p:nvGrpSpPr>
        <p:grpSpPr>
          <a:xfrm>
            <a:off x="9880541" y="2420888"/>
            <a:ext cx="1296144" cy="1545902"/>
            <a:chOff x="10413837" y="2375667"/>
            <a:chExt cx="1296144" cy="1545902"/>
          </a:xfrm>
        </p:grpSpPr>
        <p:sp>
          <p:nvSpPr>
            <p:cNvPr id="25" name="椭圆 24"/>
            <p:cNvSpPr/>
            <p:nvPr/>
          </p:nvSpPr>
          <p:spPr>
            <a:xfrm>
              <a:off x="10413837" y="2375667"/>
              <a:ext cx="1296144" cy="1296144"/>
            </a:xfrm>
            <a:prstGeom prst="ellipse">
              <a:avLst/>
            </a:prstGeom>
            <a:solidFill>
              <a:srgbClr val="423E42"/>
            </a:solidFill>
            <a:ln w="41275">
              <a:solidFill>
                <a:srgbClr val="A09D7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三角形 25"/>
            <p:cNvSpPr/>
            <p:nvPr/>
          </p:nvSpPr>
          <p:spPr>
            <a:xfrm rot="10800000">
              <a:off x="10736553" y="3599803"/>
              <a:ext cx="650712" cy="321766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0815687" y="2814102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solidFill>
                    <a:srgbClr val="DDDBCE"/>
                  </a:solidFill>
                </a:rPr>
                <a:t>肆</a:t>
              </a:r>
              <a:endParaRPr kumimoji="1" lang="zh-CN" altLang="en-US" sz="2800" dirty="0">
                <a:solidFill>
                  <a:srgbClr val="DDDBCE"/>
                </a:solidFill>
              </a:endParaRPr>
            </a:p>
          </p:txBody>
        </p:sp>
      </p:grpSp>
      <p:sp>
        <p:nvSpPr>
          <p:cNvPr id="36" name="文本框 35"/>
          <p:cNvSpPr txBox="1"/>
          <p:nvPr/>
        </p:nvSpPr>
        <p:spPr>
          <a:xfrm>
            <a:off x="263352" y="4759984"/>
            <a:ext cx="28083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DDDBCE"/>
                </a:solidFill>
              </a:rPr>
              <a:t>Please add something you need here. </a:t>
            </a:r>
            <a:r>
              <a:rPr kumimoji="1" lang="en-US" altLang="zh-CN" dirty="0">
                <a:solidFill>
                  <a:srgbClr val="DDDBCE"/>
                </a:solidFill>
              </a:rPr>
              <a:t>Please add something you need here. </a:t>
            </a:r>
            <a:endParaRPr kumimoji="1" lang="zh-CN" altLang="en-US" dirty="0">
              <a:solidFill>
                <a:srgbClr val="DDDBCE"/>
              </a:solidFill>
            </a:endParaRPr>
          </a:p>
          <a:p>
            <a:r>
              <a:rPr kumimoji="1" lang="en-US" altLang="zh-CN" dirty="0">
                <a:solidFill>
                  <a:srgbClr val="DDDBCE"/>
                </a:solidFill>
              </a:rPr>
              <a:t>Please add something you need here. </a:t>
            </a:r>
            <a:endParaRPr kumimoji="1" lang="zh-CN" altLang="en-US" dirty="0">
              <a:solidFill>
                <a:srgbClr val="DDDBCE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3274019" y="4759984"/>
            <a:ext cx="28083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DDDBCE"/>
                </a:solidFill>
              </a:rPr>
              <a:t>Please add something you need here. </a:t>
            </a:r>
            <a:r>
              <a:rPr kumimoji="1" lang="en-US" altLang="zh-CN" dirty="0">
                <a:solidFill>
                  <a:srgbClr val="DDDBCE"/>
                </a:solidFill>
              </a:rPr>
              <a:t>Please add something you need here. </a:t>
            </a:r>
            <a:endParaRPr kumimoji="1" lang="zh-CN" altLang="en-US" dirty="0">
              <a:solidFill>
                <a:srgbClr val="DDDBCE"/>
              </a:solidFill>
            </a:endParaRPr>
          </a:p>
          <a:p>
            <a:r>
              <a:rPr kumimoji="1" lang="en-US" altLang="zh-CN" dirty="0">
                <a:solidFill>
                  <a:srgbClr val="DDDBCE"/>
                </a:solidFill>
              </a:rPr>
              <a:t>Please add something you need here. </a:t>
            </a:r>
            <a:endParaRPr kumimoji="1" lang="zh-CN" altLang="en-US" dirty="0">
              <a:solidFill>
                <a:srgbClr val="DDDBCE"/>
              </a:solidFill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284686" y="4759984"/>
            <a:ext cx="28083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DDDBCE"/>
                </a:solidFill>
              </a:rPr>
              <a:t>Please add something you need here. </a:t>
            </a:r>
            <a:r>
              <a:rPr kumimoji="1" lang="en-US" altLang="zh-CN" dirty="0">
                <a:solidFill>
                  <a:srgbClr val="DDDBCE"/>
                </a:solidFill>
              </a:rPr>
              <a:t>Please add something you need here. </a:t>
            </a:r>
            <a:endParaRPr kumimoji="1" lang="zh-CN" altLang="en-US" dirty="0">
              <a:solidFill>
                <a:srgbClr val="DDDBCE"/>
              </a:solidFill>
            </a:endParaRPr>
          </a:p>
          <a:p>
            <a:r>
              <a:rPr kumimoji="1" lang="en-US" altLang="zh-CN" dirty="0">
                <a:solidFill>
                  <a:srgbClr val="DDDBCE"/>
                </a:solidFill>
              </a:rPr>
              <a:t>Please add something you need here. </a:t>
            </a:r>
            <a:endParaRPr kumimoji="1" lang="zh-CN" altLang="en-US" dirty="0">
              <a:solidFill>
                <a:srgbClr val="DDDBCE"/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9295353" y="4759984"/>
            <a:ext cx="28083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DDDBCE"/>
                </a:solidFill>
              </a:rPr>
              <a:t>Please add something you need here. </a:t>
            </a:r>
            <a:r>
              <a:rPr kumimoji="1" lang="en-US" altLang="zh-CN" dirty="0">
                <a:solidFill>
                  <a:srgbClr val="DDDBCE"/>
                </a:solidFill>
              </a:rPr>
              <a:t>Please add something you need here. </a:t>
            </a:r>
            <a:endParaRPr kumimoji="1" lang="zh-CN" altLang="en-US" dirty="0">
              <a:solidFill>
                <a:srgbClr val="DDDBCE"/>
              </a:solidFill>
            </a:endParaRPr>
          </a:p>
          <a:p>
            <a:r>
              <a:rPr kumimoji="1" lang="en-US" altLang="zh-CN" dirty="0">
                <a:solidFill>
                  <a:srgbClr val="DDDBCE"/>
                </a:solidFill>
              </a:rPr>
              <a:t>Please add something you need here. </a:t>
            </a:r>
            <a:endParaRPr kumimoji="1" lang="zh-CN" altLang="en-US" dirty="0">
              <a:solidFill>
                <a:srgbClr val="DDDBCE"/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17898" y="4139788"/>
            <a:ext cx="1845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rgbClr val="9F9A77"/>
                </a:solidFill>
                <a:latin typeface="Microsoft YaHei" charset="-122"/>
                <a:ea typeface="Microsoft YaHei" charset="-122"/>
                <a:cs typeface="Microsoft YaHei" charset="-122"/>
              </a:rPr>
              <a:t>Add your point</a:t>
            </a:r>
            <a:endParaRPr kumimoji="1" lang="en-US" altLang="zh-CN" dirty="0">
              <a:solidFill>
                <a:srgbClr val="9F9A77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652859" y="4139788"/>
            <a:ext cx="1845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rgbClr val="9F9A77"/>
                </a:solidFill>
                <a:latin typeface="Microsoft YaHei" charset="-122"/>
                <a:ea typeface="Microsoft YaHei" charset="-122"/>
                <a:cs typeface="Microsoft YaHei" charset="-122"/>
              </a:rPr>
              <a:t>Add </a:t>
            </a:r>
            <a:r>
              <a:rPr kumimoji="1" lang="en-US" altLang="zh-CN" smtClean="0">
                <a:solidFill>
                  <a:srgbClr val="9F9A77"/>
                </a:solidFill>
                <a:latin typeface="Microsoft YaHei" charset="-122"/>
                <a:ea typeface="Microsoft YaHei" charset="-122"/>
                <a:cs typeface="Microsoft YaHei" charset="-122"/>
              </a:rPr>
              <a:t>your point</a:t>
            </a:r>
            <a:endParaRPr kumimoji="1" lang="en-US" altLang="zh-CN" dirty="0">
              <a:solidFill>
                <a:srgbClr val="9F9A77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687820" y="4139788"/>
            <a:ext cx="1845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rgbClr val="9F9A77"/>
                </a:solidFill>
                <a:latin typeface="Microsoft YaHei" charset="-122"/>
                <a:ea typeface="Microsoft YaHei" charset="-122"/>
                <a:cs typeface="Microsoft YaHei" charset="-122"/>
              </a:rPr>
              <a:t>Add </a:t>
            </a:r>
            <a:r>
              <a:rPr kumimoji="1" lang="en-US" altLang="zh-CN" smtClean="0">
                <a:solidFill>
                  <a:srgbClr val="9F9A77"/>
                </a:solidFill>
                <a:latin typeface="Microsoft YaHei" charset="-122"/>
                <a:ea typeface="Microsoft YaHei" charset="-122"/>
                <a:cs typeface="Microsoft YaHei" charset="-122"/>
              </a:rPr>
              <a:t>your point</a:t>
            </a:r>
            <a:endParaRPr kumimoji="1" lang="en-US" altLang="zh-CN" dirty="0">
              <a:solidFill>
                <a:srgbClr val="9F9A77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9722782" y="4139788"/>
            <a:ext cx="1845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rgbClr val="9F9A77"/>
                </a:solidFill>
                <a:latin typeface="Microsoft YaHei" charset="-122"/>
                <a:ea typeface="Microsoft YaHei" charset="-122"/>
                <a:cs typeface="Microsoft YaHei" charset="-122"/>
              </a:rPr>
              <a:t>Add </a:t>
            </a:r>
            <a:r>
              <a:rPr kumimoji="1" lang="en-US" altLang="zh-CN" smtClean="0">
                <a:solidFill>
                  <a:srgbClr val="9F9A77"/>
                </a:solidFill>
                <a:latin typeface="Microsoft YaHei" charset="-122"/>
                <a:ea typeface="Microsoft YaHei" charset="-122"/>
                <a:cs typeface="Microsoft YaHei" charset="-122"/>
              </a:rPr>
              <a:t>your point</a:t>
            </a:r>
            <a:endParaRPr kumimoji="1" lang="en-US" altLang="zh-CN" dirty="0">
              <a:solidFill>
                <a:srgbClr val="9F9A77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40" name="直线连接符 39"/>
          <p:cNvCxnSpPr/>
          <p:nvPr/>
        </p:nvCxnSpPr>
        <p:spPr>
          <a:xfrm>
            <a:off x="330066" y="6597352"/>
            <a:ext cx="11670590" cy="0"/>
          </a:xfrm>
          <a:prstGeom prst="line">
            <a:avLst/>
          </a:prstGeom>
          <a:ln w="19050">
            <a:solidFill>
              <a:srgbClr val="A09D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B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 rot="2709853">
            <a:off x="377891" y="2698303"/>
            <a:ext cx="1556841" cy="4526464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/>
          <p:cNvSpPr/>
          <p:nvPr/>
        </p:nvSpPr>
        <p:spPr>
          <a:xfrm rot="2709853">
            <a:off x="2189299" y="3282985"/>
            <a:ext cx="1160262" cy="2157412"/>
          </a:xfrm>
          <a:prstGeom prst="rect">
            <a:avLst/>
          </a:prstGeom>
          <a:solidFill>
            <a:srgbClr val="A09D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/>
          <p:cNvSpPr/>
          <p:nvPr/>
        </p:nvSpPr>
        <p:spPr>
          <a:xfrm rot="2709853">
            <a:off x="1057861" y="4226311"/>
            <a:ext cx="1791756" cy="4355575"/>
          </a:xfrm>
          <a:prstGeom prst="rect">
            <a:avLst/>
          </a:prstGeom>
          <a:solidFill>
            <a:srgbClr val="A09D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三角形 18"/>
          <p:cNvSpPr/>
          <p:nvPr/>
        </p:nvSpPr>
        <p:spPr>
          <a:xfrm flipV="1">
            <a:off x="0" y="0"/>
            <a:ext cx="3420380" cy="3406645"/>
          </a:xfrm>
          <a:prstGeom prst="triangle">
            <a:avLst>
              <a:gd name="adj" fmla="val 0"/>
            </a:avLst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/>
        </p:nvSpPr>
        <p:spPr>
          <a:xfrm rot="2709853">
            <a:off x="939134" y="-3362455"/>
            <a:ext cx="1435145" cy="12221651"/>
          </a:xfrm>
          <a:prstGeom prst="rect">
            <a:avLst/>
          </a:prstGeom>
          <a:solidFill>
            <a:srgbClr val="A09D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/>
          <p:cNvSpPr/>
          <p:nvPr/>
        </p:nvSpPr>
        <p:spPr>
          <a:xfrm rot="2709853">
            <a:off x="2372784" y="-878625"/>
            <a:ext cx="1422467" cy="6262977"/>
          </a:xfrm>
          <a:prstGeom prst="rect">
            <a:avLst/>
          </a:prstGeom>
          <a:solidFill>
            <a:srgbClr val="DDD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三角形 11"/>
          <p:cNvSpPr/>
          <p:nvPr/>
        </p:nvSpPr>
        <p:spPr>
          <a:xfrm>
            <a:off x="6096000" y="764704"/>
            <a:ext cx="6096000" cy="6093296"/>
          </a:xfrm>
          <a:prstGeom prst="triangle">
            <a:avLst>
              <a:gd name="adj" fmla="val 100000"/>
            </a:avLst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/>
        </p:nvSpPr>
        <p:spPr>
          <a:xfrm rot="2709853">
            <a:off x="9218512" y="637257"/>
            <a:ext cx="1422467" cy="6858000"/>
          </a:xfrm>
          <a:prstGeom prst="rect">
            <a:avLst/>
          </a:prstGeom>
          <a:solidFill>
            <a:srgbClr val="9F9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/>
        </p:nvSpPr>
        <p:spPr>
          <a:xfrm rot="2709853">
            <a:off x="9495231" y="-750341"/>
            <a:ext cx="1422467" cy="6858000"/>
          </a:xfrm>
          <a:prstGeom prst="rect">
            <a:avLst/>
          </a:prstGeom>
          <a:solidFill>
            <a:srgbClr val="DDD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 rot="2709853">
            <a:off x="8518881" y="-1758452"/>
            <a:ext cx="1422467" cy="6858000"/>
          </a:xfrm>
          <a:prstGeom prst="rect">
            <a:avLst/>
          </a:prstGeom>
          <a:solidFill>
            <a:srgbClr val="A09D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菱形 4"/>
          <p:cNvSpPr/>
          <p:nvPr/>
        </p:nvSpPr>
        <p:spPr>
          <a:xfrm>
            <a:off x="2675620" y="17240"/>
            <a:ext cx="6840760" cy="6840760"/>
          </a:xfrm>
          <a:prstGeom prst="diamond">
            <a:avLst/>
          </a:prstGeom>
          <a:solidFill>
            <a:srgbClr val="DDDBCE"/>
          </a:solidFill>
          <a:ln w="21590">
            <a:solidFill>
              <a:srgbClr val="A09D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-635">
              <a:tabLst>
                <a:tab pos="2750820" algn="l"/>
              </a:tabLst>
            </a:pPr>
            <a:endParaRPr kumimoji="1" lang="zh-CN" altLang="en-US" dirty="0"/>
          </a:p>
        </p:txBody>
      </p:sp>
      <p:sp>
        <p:nvSpPr>
          <p:cNvPr id="23" name="矩形 22"/>
          <p:cNvSpPr/>
          <p:nvPr/>
        </p:nvSpPr>
        <p:spPr>
          <a:xfrm rot="2709853">
            <a:off x="2248926" y="4521045"/>
            <a:ext cx="932046" cy="1094064"/>
          </a:xfrm>
          <a:prstGeom prst="rect">
            <a:avLst/>
          </a:prstGeom>
          <a:solidFill>
            <a:srgbClr val="DDD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三角形 6"/>
          <p:cNvSpPr/>
          <p:nvPr/>
        </p:nvSpPr>
        <p:spPr>
          <a:xfrm rot="17100121">
            <a:off x="5671636" y="-1575032"/>
            <a:ext cx="4887686" cy="4213522"/>
          </a:xfrm>
          <a:prstGeom prst="triangle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三角形 14"/>
          <p:cNvSpPr/>
          <p:nvPr/>
        </p:nvSpPr>
        <p:spPr>
          <a:xfrm rot="16200000" flipV="1">
            <a:off x="2668753" y="3444487"/>
            <a:ext cx="3420380" cy="3406645"/>
          </a:xfrm>
          <a:prstGeom prst="triangle">
            <a:avLst>
              <a:gd name="adj" fmla="val 0"/>
            </a:avLst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5" name="直线连接符 24"/>
          <p:cNvCxnSpPr/>
          <p:nvPr/>
        </p:nvCxnSpPr>
        <p:spPr>
          <a:xfrm>
            <a:off x="4349844" y="1767758"/>
            <a:ext cx="1483259" cy="1373655"/>
          </a:xfrm>
          <a:prstGeom prst="line">
            <a:avLst/>
          </a:prstGeom>
          <a:ln>
            <a:solidFill>
              <a:srgbClr val="9F9A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线连接符 26"/>
          <p:cNvCxnSpPr/>
          <p:nvPr/>
        </p:nvCxnSpPr>
        <p:spPr>
          <a:xfrm flipV="1">
            <a:off x="4390256" y="3733826"/>
            <a:ext cx="1452015" cy="1385055"/>
          </a:xfrm>
          <a:prstGeom prst="line">
            <a:avLst/>
          </a:prstGeom>
          <a:ln>
            <a:solidFill>
              <a:srgbClr val="9F9A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连接符 27"/>
          <p:cNvCxnSpPr/>
          <p:nvPr/>
        </p:nvCxnSpPr>
        <p:spPr>
          <a:xfrm flipH="1">
            <a:off x="6401473" y="1767758"/>
            <a:ext cx="1399356" cy="1373655"/>
          </a:xfrm>
          <a:prstGeom prst="line">
            <a:avLst/>
          </a:prstGeom>
          <a:ln>
            <a:solidFill>
              <a:srgbClr val="9F9A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线连接符 28"/>
          <p:cNvCxnSpPr/>
          <p:nvPr/>
        </p:nvCxnSpPr>
        <p:spPr>
          <a:xfrm>
            <a:off x="6401473" y="3733826"/>
            <a:ext cx="1409095" cy="1385055"/>
          </a:xfrm>
          <a:prstGeom prst="line">
            <a:avLst/>
          </a:prstGeom>
          <a:ln>
            <a:solidFill>
              <a:srgbClr val="9F9A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5977725" y="32874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mtClean="0"/>
              <a:t>1</a:t>
            </a:r>
            <a:endParaRPr kumimoji="1"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5982246" y="383045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mtClean="0"/>
              <a:t>3</a:t>
            </a:r>
            <a:endParaRPr kumimoji="1" lang="zh-CN" altLang="en-US" dirty="0"/>
          </a:p>
        </p:txBody>
      </p:sp>
      <p:sp>
        <p:nvSpPr>
          <p:cNvPr id="38" name="文本框 37"/>
          <p:cNvSpPr txBox="1"/>
          <p:nvPr/>
        </p:nvSpPr>
        <p:spPr>
          <a:xfrm>
            <a:off x="7750955" y="213029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2</a:t>
            </a:r>
            <a:endParaRPr kumimoji="1" lang="zh-CN" altLang="en-US" dirty="0"/>
          </a:p>
        </p:txBody>
      </p:sp>
      <p:sp>
        <p:nvSpPr>
          <p:cNvPr id="53" name="文本框 52"/>
          <p:cNvSpPr txBox="1"/>
          <p:nvPr/>
        </p:nvSpPr>
        <p:spPr>
          <a:xfrm>
            <a:off x="4185062" y="213029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4</a:t>
            </a:r>
            <a:endParaRPr kumimoji="1" lang="zh-CN" altLang="en-US" dirty="0"/>
          </a:p>
        </p:txBody>
      </p:sp>
      <p:sp>
        <p:nvSpPr>
          <p:cNvPr id="55" name="文本框 54"/>
          <p:cNvSpPr txBox="1"/>
          <p:nvPr/>
        </p:nvSpPr>
        <p:spPr>
          <a:xfrm>
            <a:off x="5288863" y="752357"/>
            <a:ext cx="16760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 smtClean="0">
                <a:solidFill>
                  <a:srgbClr val="9F9A77"/>
                </a:solidFill>
                <a:latin typeface="Microsoft YaHei" charset="-122"/>
                <a:ea typeface="Microsoft YaHei" charset="-122"/>
                <a:cs typeface="Microsoft YaHei" charset="-122"/>
              </a:rPr>
              <a:t>Add your point</a:t>
            </a:r>
            <a:endParaRPr kumimoji="1" lang="en-US" altLang="zh-CN" sz="1600" dirty="0">
              <a:solidFill>
                <a:srgbClr val="9F9A77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7037951" y="2401995"/>
            <a:ext cx="16760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 smtClean="0">
                <a:solidFill>
                  <a:srgbClr val="9F9A77"/>
                </a:solidFill>
                <a:latin typeface="Microsoft YaHei" charset="-122"/>
                <a:ea typeface="Microsoft YaHei" charset="-122"/>
                <a:cs typeface="Microsoft YaHei" charset="-122"/>
              </a:rPr>
              <a:t>Add your point</a:t>
            </a:r>
            <a:endParaRPr kumimoji="1" lang="en-US" altLang="zh-CN" sz="1600" dirty="0">
              <a:solidFill>
                <a:srgbClr val="9F9A77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5305379" y="4114651"/>
            <a:ext cx="16760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 smtClean="0">
                <a:solidFill>
                  <a:srgbClr val="9F9A77"/>
                </a:solidFill>
                <a:latin typeface="Microsoft YaHei" charset="-122"/>
                <a:ea typeface="Microsoft YaHei" charset="-122"/>
                <a:cs typeface="Microsoft YaHei" charset="-122"/>
              </a:rPr>
              <a:t>Add your point</a:t>
            </a:r>
            <a:endParaRPr kumimoji="1" lang="en-US" altLang="zh-CN" sz="1600" dirty="0">
              <a:solidFill>
                <a:srgbClr val="9F9A77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3533104" y="2455790"/>
            <a:ext cx="16760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 smtClean="0">
                <a:solidFill>
                  <a:srgbClr val="9F9A77"/>
                </a:solidFill>
                <a:latin typeface="Microsoft YaHei" charset="-122"/>
                <a:ea typeface="Microsoft YaHei" charset="-122"/>
                <a:cs typeface="Microsoft YaHei" charset="-122"/>
              </a:rPr>
              <a:t>Add your point</a:t>
            </a:r>
            <a:endParaRPr kumimoji="1" lang="en-US" altLang="zh-CN" sz="1600" dirty="0">
              <a:solidFill>
                <a:srgbClr val="9F9A77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5007763" y="1208200"/>
            <a:ext cx="28083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solidFill>
                  <a:srgbClr val="423E42"/>
                </a:solidFill>
              </a:rPr>
              <a:t>Please add something you need here. </a:t>
            </a:r>
            <a:r>
              <a:rPr kumimoji="1" lang="en-US" altLang="zh-CN" sz="1600" dirty="0">
                <a:solidFill>
                  <a:srgbClr val="423E42"/>
                </a:solidFill>
              </a:rPr>
              <a:t>Please add something you need here. </a:t>
            </a:r>
            <a:endParaRPr kumimoji="1" lang="zh-CN" altLang="en-US" sz="1600" dirty="0">
              <a:solidFill>
                <a:srgbClr val="423E42"/>
              </a:solidFill>
            </a:endParaRPr>
          </a:p>
          <a:p>
            <a:r>
              <a:rPr kumimoji="1" lang="en-US" altLang="zh-CN" sz="1600" dirty="0">
                <a:solidFill>
                  <a:srgbClr val="423E42"/>
                </a:solidFill>
              </a:rPr>
              <a:t>Please add something you need here. </a:t>
            </a:r>
            <a:endParaRPr kumimoji="1" lang="zh-CN" altLang="en-US" sz="1600" dirty="0">
              <a:solidFill>
                <a:srgbClr val="423E42"/>
              </a:solidFill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3305028" y="2895766"/>
            <a:ext cx="28083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solidFill>
                  <a:srgbClr val="423E42"/>
                </a:solidFill>
              </a:rPr>
              <a:t>Please add something you need here. </a:t>
            </a:r>
            <a:r>
              <a:rPr kumimoji="1" lang="en-US" altLang="zh-CN" sz="1600" dirty="0">
                <a:solidFill>
                  <a:srgbClr val="423E42"/>
                </a:solidFill>
              </a:rPr>
              <a:t>Please add something you need here. </a:t>
            </a:r>
            <a:endParaRPr kumimoji="1" lang="zh-CN" altLang="en-US" sz="1600" dirty="0">
              <a:solidFill>
                <a:srgbClr val="423E42"/>
              </a:solidFill>
            </a:endParaRPr>
          </a:p>
          <a:p>
            <a:r>
              <a:rPr kumimoji="1" lang="en-US" altLang="zh-CN" sz="1600" dirty="0">
                <a:solidFill>
                  <a:srgbClr val="423E42"/>
                </a:solidFill>
              </a:rPr>
              <a:t>Please add something you need here. </a:t>
            </a:r>
            <a:endParaRPr kumimoji="1" lang="zh-CN" altLang="en-US" sz="1600" dirty="0">
              <a:solidFill>
                <a:srgbClr val="423E42"/>
              </a:solidFill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6660806" y="2852936"/>
            <a:ext cx="28083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solidFill>
                  <a:srgbClr val="423E42"/>
                </a:solidFill>
              </a:rPr>
              <a:t>Please add something you need here. </a:t>
            </a:r>
            <a:r>
              <a:rPr kumimoji="1" lang="en-US" altLang="zh-CN" sz="1600" dirty="0">
                <a:solidFill>
                  <a:srgbClr val="423E42"/>
                </a:solidFill>
              </a:rPr>
              <a:t>Please add something you need here. </a:t>
            </a:r>
            <a:endParaRPr kumimoji="1" lang="zh-CN" altLang="en-US" sz="1600" dirty="0">
              <a:solidFill>
                <a:srgbClr val="423E42"/>
              </a:solidFill>
            </a:endParaRPr>
          </a:p>
          <a:p>
            <a:r>
              <a:rPr kumimoji="1" lang="en-US" altLang="zh-CN" sz="1600" dirty="0">
                <a:solidFill>
                  <a:srgbClr val="423E42"/>
                </a:solidFill>
              </a:rPr>
              <a:t>Please add something you need here. </a:t>
            </a:r>
            <a:endParaRPr kumimoji="1" lang="zh-CN" altLang="en-US" sz="1600" dirty="0">
              <a:solidFill>
                <a:srgbClr val="423E42"/>
              </a:solidFill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4954828" y="4529083"/>
            <a:ext cx="28083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solidFill>
                  <a:srgbClr val="423E42"/>
                </a:solidFill>
              </a:rPr>
              <a:t>Please add something you need here. </a:t>
            </a:r>
            <a:r>
              <a:rPr kumimoji="1" lang="en-US" altLang="zh-CN" sz="1600" dirty="0">
                <a:solidFill>
                  <a:srgbClr val="423E42"/>
                </a:solidFill>
              </a:rPr>
              <a:t>Please add something you need here. </a:t>
            </a:r>
            <a:endParaRPr kumimoji="1" lang="zh-CN" altLang="en-US" sz="1600" dirty="0">
              <a:solidFill>
                <a:srgbClr val="423E42"/>
              </a:solidFill>
            </a:endParaRPr>
          </a:p>
          <a:p>
            <a:r>
              <a:rPr kumimoji="1" lang="en-US" altLang="zh-CN" sz="1600" dirty="0">
                <a:solidFill>
                  <a:srgbClr val="423E42"/>
                </a:solidFill>
              </a:rPr>
              <a:t>Please add something you need here. </a:t>
            </a:r>
            <a:endParaRPr kumimoji="1" lang="zh-CN" altLang="en-US" sz="1600" dirty="0">
              <a:solidFill>
                <a:srgbClr val="423E42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/>
        </p:nvSpPr>
        <p:spPr>
          <a:xfrm>
            <a:off x="-96688" y="-171400"/>
            <a:ext cx="12385376" cy="7165367"/>
          </a:xfrm>
          <a:prstGeom prst="rect">
            <a:avLst/>
          </a:prstGeom>
          <a:solidFill>
            <a:srgbClr val="DDDBC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271464" y="1294250"/>
            <a:ext cx="2808312" cy="4824536"/>
          </a:xfrm>
          <a:prstGeom prst="rect">
            <a:avLst/>
          </a:prstGeom>
          <a:solidFill>
            <a:srgbClr val="9F9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400256" y="1294250"/>
            <a:ext cx="2808000" cy="4849200"/>
          </a:xfrm>
          <a:prstGeom prst="rect">
            <a:avLst/>
          </a:prstGeom>
          <a:solidFill>
            <a:srgbClr val="9F9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836016" y="1268760"/>
            <a:ext cx="2808000" cy="4849200"/>
          </a:xfrm>
          <a:prstGeom prst="rect">
            <a:avLst/>
          </a:prstGeom>
          <a:solidFill>
            <a:srgbClr val="9F9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364056" y="1385286"/>
            <a:ext cx="1152128" cy="432048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363537" y="1382468"/>
            <a:ext cx="1247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>
                <a:solidFill>
                  <a:srgbClr val="DDDBCE"/>
                </a:solidFill>
              </a:rPr>
              <a:t>PLEASE </a:t>
            </a:r>
            <a:endParaRPr kumimoji="1" lang="en-US" altLang="zh-CN" sz="2400" dirty="0" smtClean="0">
              <a:solidFill>
                <a:srgbClr val="DDDBC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375036" y="1846951"/>
            <a:ext cx="2533066" cy="432048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364056" y="1822970"/>
            <a:ext cx="25330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solidFill>
                  <a:srgbClr val="DDDBCE"/>
                </a:solidFill>
              </a:rPr>
              <a:t>ADD YOUR TITLE </a:t>
            </a:r>
            <a:endParaRPr kumimoji="1" lang="en-US" altLang="zh-CN" sz="2400" dirty="0">
              <a:solidFill>
                <a:srgbClr val="DDDBCE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364056" y="2312516"/>
            <a:ext cx="982721" cy="369171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363537" y="2282023"/>
            <a:ext cx="9717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solidFill>
                  <a:srgbClr val="DDDBCE"/>
                </a:solidFill>
              </a:rPr>
              <a:t>HERE </a:t>
            </a:r>
            <a:endParaRPr kumimoji="1" lang="zh-CN" altLang="en-US" sz="2400" dirty="0">
              <a:solidFill>
                <a:srgbClr val="DDDBCE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955397" y="1385286"/>
            <a:ext cx="1152128" cy="432048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4966377" y="1370477"/>
            <a:ext cx="1247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>
                <a:solidFill>
                  <a:srgbClr val="DDDBCE"/>
                </a:solidFill>
              </a:rPr>
              <a:t>PLEASE </a:t>
            </a:r>
            <a:endParaRPr kumimoji="1" lang="en-US" altLang="zh-CN" sz="2400" dirty="0" smtClean="0">
              <a:solidFill>
                <a:srgbClr val="DDDBCE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966377" y="1846951"/>
            <a:ext cx="2533066" cy="432048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4955397" y="1822970"/>
            <a:ext cx="25330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solidFill>
                  <a:srgbClr val="DDDBCE"/>
                </a:solidFill>
              </a:rPr>
              <a:t>ADD YOUR TITLE </a:t>
            </a:r>
            <a:endParaRPr kumimoji="1" lang="en-US" altLang="zh-CN" sz="2400" dirty="0">
              <a:solidFill>
                <a:srgbClr val="DDDBCE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955397" y="2312516"/>
            <a:ext cx="982721" cy="369171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4954878" y="2282023"/>
            <a:ext cx="9717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solidFill>
                  <a:srgbClr val="DDDBCE"/>
                </a:solidFill>
              </a:rPr>
              <a:t>HERE </a:t>
            </a:r>
            <a:endParaRPr kumimoji="1" lang="zh-CN" altLang="en-US" sz="2400" dirty="0">
              <a:solidFill>
                <a:srgbClr val="DDDBCE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8533292" y="1400095"/>
            <a:ext cx="1152128" cy="432048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8544272" y="1385286"/>
            <a:ext cx="1247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>
                <a:solidFill>
                  <a:srgbClr val="DDDBCE"/>
                </a:solidFill>
              </a:rPr>
              <a:t>PLEASE </a:t>
            </a:r>
            <a:endParaRPr kumimoji="1" lang="en-US" altLang="zh-CN" sz="2400" dirty="0" smtClean="0">
              <a:solidFill>
                <a:srgbClr val="DDDBCE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8544272" y="1861760"/>
            <a:ext cx="2533066" cy="432048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8533292" y="1837779"/>
            <a:ext cx="25330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solidFill>
                  <a:srgbClr val="DDDBCE"/>
                </a:solidFill>
              </a:rPr>
              <a:t>ADD YOUR TITLE </a:t>
            </a:r>
            <a:endParaRPr kumimoji="1" lang="en-US" altLang="zh-CN" sz="2400" dirty="0">
              <a:solidFill>
                <a:srgbClr val="DDDBCE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533292" y="2327325"/>
            <a:ext cx="982721" cy="369171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8532773" y="2296832"/>
            <a:ext cx="9717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solidFill>
                  <a:srgbClr val="DDDBCE"/>
                </a:solidFill>
              </a:rPr>
              <a:t>HERE </a:t>
            </a:r>
            <a:endParaRPr kumimoji="1" lang="zh-CN" altLang="en-US" sz="2400" dirty="0">
              <a:solidFill>
                <a:srgbClr val="DDDBCE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343471" y="2849080"/>
            <a:ext cx="280831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423E42"/>
                </a:solidFill>
              </a:rPr>
              <a:t>Please add something you need here. </a:t>
            </a:r>
            <a:r>
              <a:rPr kumimoji="1" lang="en-US" altLang="zh-CN" dirty="0">
                <a:solidFill>
                  <a:srgbClr val="423E42"/>
                </a:solidFill>
              </a:rPr>
              <a:t>Please add something you need here</a:t>
            </a:r>
            <a:r>
              <a:rPr kumimoji="1" lang="en-US" altLang="zh-CN" dirty="0" smtClean="0">
                <a:solidFill>
                  <a:srgbClr val="423E42"/>
                </a:solidFill>
              </a:rPr>
              <a:t>.</a:t>
            </a:r>
            <a:endParaRPr kumimoji="1" lang="en-US" altLang="zh-CN" dirty="0" smtClean="0">
              <a:solidFill>
                <a:srgbClr val="423E42"/>
              </a:solidFill>
            </a:endParaRPr>
          </a:p>
          <a:p>
            <a:r>
              <a:rPr kumimoji="1" lang="en-US" altLang="zh-CN" dirty="0" smtClean="0">
                <a:solidFill>
                  <a:srgbClr val="423E42"/>
                </a:solidFill>
              </a:rPr>
              <a:t> </a:t>
            </a:r>
            <a:endParaRPr kumimoji="1" lang="zh-CN" altLang="en-US" dirty="0">
              <a:solidFill>
                <a:srgbClr val="423E42"/>
              </a:solidFill>
            </a:endParaRPr>
          </a:p>
          <a:p>
            <a:r>
              <a:rPr kumimoji="1" lang="en-US" altLang="zh-CN" dirty="0">
                <a:solidFill>
                  <a:srgbClr val="423E42"/>
                </a:solidFill>
              </a:rPr>
              <a:t>Please add something you need here. </a:t>
            </a:r>
            <a:r>
              <a:rPr kumimoji="1" lang="en-US" altLang="zh-CN" dirty="0" smtClean="0">
                <a:solidFill>
                  <a:srgbClr val="423E42"/>
                </a:solidFill>
              </a:rPr>
              <a:t>Please </a:t>
            </a:r>
            <a:r>
              <a:rPr kumimoji="1" lang="en-US" altLang="zh-CN" dirty="0">
                <a:solidFill>
                  <a:srgbClr val="423E42"/>
                </a:solidFill>
              </a:rPr>
              <a:t>add something you need here. </a:t>
            </a:r>
            <a:endParaRPr kumimoji="1" lang="en-US" altLang="zh-CN" dirty="0" smtClean="0">
              <a:solidFill>
                <a:srgbClr val="423E42"/>
              </a:solidFill>
            </a:endParaRPr>
          </a:p>
          <a:p>
            <a:endParaRPr kumimoji="1" lang="zh-CN" altLang="en-US" dirty="0">
              <a:solidFill>
                <a:srgbClr val="423E42"/>
              </a:solidFill>
            </a:endParaRPr>
          </a:p>
          <a:p>
            <a:r>
              <a:rPr kumimoji="1" lang="en-US" altLang="zh-CN" dirty="0">
                <a:solidFill>
                  <a:srgbClr val="423E42"/>
                </a:solidFill>
              </a:rPr>
              <a:t>Please add something you need here. </a:t>
            </a:r>
            <a:endParaRPr kumimoji="1" lang="zh-CN" altLang="en-US" dirty="0">
              <a:solidFill>
                <a:srgbClr val="423E42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882829" y="2885655"/>
            <a:ext cx="280831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423E42"/>
                </a:solidFill>
              </a:rPr>
              <a:t>Please add something you need here. </a:t>
            </a:r>
            <a:r>
              <a:rPr kumimoji="1" lang="en-US" altLang="zh-CN" dirty="0">
                <a:solidFill>
                  <a:srgbClr val="423E42"/>
                </a:solidFill>
              </a:rPr>
              <a:t>Please add something you need here</a:t>
            </a:r>
            <a:r>
              <a:rPr kumimoji="1" lang="en-US" altLang="zh-CN" dirty="0" smtClean="0">
                <a:solidFill>
                  <a:srgbClr val="423E42"/>
                </a:solidFill>
              </a:rPr>
              <a:t>.</a:t>
            </a:r>
            <a:endParaRPr kumimoji="1" lang="en-US" altLang="zh-CN" dirty="0" smtClean="0">
              <a:solidFill>
                <a:srgbClr val="423E42"/>
              </a:solidFill>
            </a:endParaRPr>
          </a:p>
          <a:p>
            <a:r>
              <a:rPr kumimoji="1" lang="en-US" altLang="zh-CN" dirty="0" smtClean="0">
                <a:solidFill>
                  <a:srgbClr val="423E42"/>
                </a:solidFill>
              </a:rPr>
              <a:t> </a:t>
            </a:r>
            <a:endParaRPr kumimoji="1" lang="zh-CN" altLang="en-US" dirty="0">
              <a:solidFill>
                <a:srgbClr val="423E42"/>
              </a:solidFill>
            </a:endParaRPr>
          </a:p>
          <a:p>
            <a:r>
              <a:rPr kumimoji="1" lang="en-US" altLang="zh-CN" dirty="0">
                <a:solidFill>
                  <a:srgbClr val="423E42"/>
                </a:solidFill>
              </a:rPr>
              <a:t>Please add something you need here. </a:t>
            </a:r>
            <a:r>
              <a:rPr kumimoji="1" lang="en-US" altLang="zh-CN" dirty="0" smtClean="0">
                <a:solidFill>
                  <a:srgbClr val="423E42"/>
                </a:solidFill>
              </a:rPr>
              <a:t>Please </a:t>
            </a:r>
            <a:r>
              <a:rPr kumimoji="1" lang="en-US" altLang="zh-CN" dirty="0">
                <a:solidFill>
                  <a:srgbClr val="423E42"/>
                </a:solidFill>
              </a:rPr>
              <a:t>add something you need here. </a:t>
            </a:r>
            <a:endParaRPr kumimoji="1" lang="en-US" altLang="zh-CN" dirty="0" smtClean="0">
              <a:solidFill>
                <a:srgbClr val="423E42"/>
              </a:solidFill>
            </a:endParaRPr>
          </a:p>
          <a:p>
            <a:endParaRPr kumimoji="1" lang="zh-CN" altLang="en-US" dirty="0">
              <a:solidFill>
                <a:srgbClr val="423E42"/>
              </a:solidFill>
            </a:endParaRPr>
          </a:p>
          <a:p>
            <a:r>
              <a:rPr kumimoji="1" lang="en-US" altLang="zh-CN" dirty="0">
                <a:solidFill>
                  <a:srgbClr val="423E42"/>
                </a:solidFill>
              </a:rPr>
              <a:t>Please add something you need here. </a:t>
            </a:r>
            <a:endParaRPr kumimoji="1" lang="zh-CN" altLang="en-US" dirty="0">
              <a:solidFill>
                <a:srgbClr val="423E42"/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472264" y="2885655"/>
            <a:ext cx="280831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423E42"/>
                </a:solidFill>
              </a:rPr>
              <a:t>Please add something you need here. </a:t>
            </a:r>
            <a:r>
              <a:rPr kumimoji="1" lang="en-US" altLang="zh-CN" dirty="0">
                <a:solidFill>
                  <a:srgbClr val="423E42"/>
                </a:solidFill>
              </a:rPr>
              <a:t>Please add something you need here</a:t>
            </a:r>
            <a:r>
              <a:rPr kumimoji="1" lang="en-US" altLang="zh-CN" dirty="0" smtClean="0">
                <a:solidFill>
                  <a:srgbClr val="423E42"/>
                </a:solidFill>
              </a:rPr>
              <a:t>.</a:t>
            </a:r>
            <a:endParaRPr kumimoji="1" lang="en-US" altLang="zh-CN" dirty="0" smtClean="0">
              <a:solidFill>
                <a:srgbClr val="423E42"/>
              </a:solidFill>
            </a:endParaRPr>
          </a:p>
          <a:p>
            <a:r>
              <a:rPr kumimoji="1" lang="en-US" altLang="zh-CN" dirty="0" smtClean="0">
                <a:solidFill>
                  <a:srgbClr val="423E42"/>
                </a:solidFill>
              </a:rPr>
              <a:t> </a:t>
            </a:r>
            <a:endParaRPr kumimoji="1" lang="zh-CN" altLang="en-US" dirty="0">
              <a:solidFill>
                <a:srgbClr val="423E42"/>
              </a:solidFill>
            </a:endParaRPr>
          </a:p>
          <a:p>
            <a:r>
              <a:rPr kumimoji="1" lang="en-US" altLang="zh-CN" dirty="0">
                <a:solidFill>
                  <a:srgbClr val="423E42"/>
                </a:solidFill>
              </a:rPr>
              <a:t>Please add something you need here. </a:t>
            </a:r>
            <a:r>
              <a:rPr kumimoji="1" lang="en-US" altLang="zh-CN" dirty="0" smtClean="0">
                <a:solidFill>
                  <a:srgbClr val="423E42"/>
                </a:solidFill>
              </a:rPr>
              <a:t>Please </a:t>
            </a:r>
            <a:r>
              <a:rPr kumimoji="1" lang="en-US" altLang="zh-CN" dirty="0">
                <a:solidFill>
                  <a:srgbClr val="423E42"/>
                </a:solidFill>
              </a:rPr>
              <a:t>add something you need here. </a:t>
            </a:r>
            <a:endParaRPr kumimoji="1" lang="en-US" altLang="zh-CN" dirty="0" smtClean="0">
              <a:solidFill>
                <a:srgbClr val="423E42"/>
              </a:solidFill>
            </a:endParaRPr>
          </a:p>
          <a:p>
            <a:endParaRPr kumimoji="1" lang="zh-CN" altLang="en-US" dirty="0">
              <a:solidFill>
                <a:srgbClr val="423E42"/>
              </a:solidFill>
            </a:endParaRPr>
          </a:p>
          <a:p>
            <a:r>
              <a:rPr kumimoji="1" lang="en-US" altLang="zh-CN" dirty="0">
                <a:solidFill>
                  <a:srgbClr val="423E42"/>
                </a:solidFill>
              </a:rPr>
              <a:t>Please add something you need here. </a:t>
            </a:r>
            <a:endParaRPr kumimoji="1" lang="zh-CN" altLang="en-US" dirty="0">
              <a:solidFill>
                <a:srgbClr val="423E42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B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/>
          <p:cNvSpPr/>
          <p:nvPr/>
        </p:nvSpPr>
        <p:spPr>
          <a:xfrm rot="5400000">
            <a:off x="5206259" y="-5406794"/>
            <a:ext cx="176366" cy="12197533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2"/>
          <p:cNvSpPr>
            <a:spLocks noChangeAspect="1"/>
          </p:cNvSpPr>
          <p:nvPr/>
        </p:nvSpPr>
        <p:spPr>
          <a:xfrm>
            <a:off x="479376" y="1243806"/>
            <a:ext cx="2412000" cy="2412000"/>
          </a:xfrm>
          <a:prstGeom prst="ellipse">
            <a:avLst/>
          </a:prstGeom>
          <a:solidFill>
            <a:srgbClr val="423E42"/>
          </a:solidFill>
          <a:ln w="41275">
            <a:solidFill>
              <a:srgbClr val="A09D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/>
          <p:cNvSpPr>
            <a:spLocks noChangeAspect="1"/>
          </p:cNvSpPr>
          <p:nvPr/>
        </p:nvSpPr>
        <p:spPr>
          <a:xfrm>
            <a:off x="3369735" y="1243806"/>
            <a:ext cx="2412000" cy="2412000"/>
          </a:xfrm>
          <a:prstGeom prst="ellipse">
            <a:avLst/>
          </a:prstGeom>
          <a:solidFill>
            <a:srgbClr val="423E42"/>
          </a:solidFill>
          <a:ln w="41275">
            <a:solidFill>
              <a:srgbClr val="A09D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/>
          <p:cNvSpPr>
            <a:spLocks noChangeAspect="1"/>
          </p:cNvSpPr>
          <p:nvPr/>
        </p:nvSpPr>
        <p:spPr>
          <a:xfrm>
            <a:off x="479376" y="4185352"/>
            <a:ext cx="2412000" cy="2412000"/>
          </a:xfrm>
          <a:prstGeom prst="ellipse">
            <a:avLst/>
          </a:prstGeom>
          <a:solidFill>
            <a:srgbClr val="423E42"/>
          </a:solidFill>
          <a:ln w="41275">
            <a:solidFill>
              <a:srgbClr val="A09D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3369735" y="4185352"/>
            <a:ext cx="2412000" cy="2412000"/>
          </a:xfrm>
          <a:prstGeom prst="ellipse">
            <a:avLst/>
          </a:prstGeom>
          <a:solidFill>
            <a:srgbClr val="423E42"/>
          </a:solidFill>
          <a:ln w="41275">
            <a:solidFill>
              <a:srgbClr val="A09D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804365" y="1680365"/>
            <a:ext cx="17620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400" dirty="0" smtClean="0">
                <a:solidFill>
                  <a:srgbClr val="DDDBCE"/>
                </a:solidFill>
              </a:rPr>
              <a:t>＋</a:t>
            </a:r>
            <a:r>
              <a:rPr kumimoji="1" lang="en-US" altLang="zh-CN" sz="4400" dirty="0" smtClean="0">
                <a:solidFill>
                  <a:srgbClr val="DDDBCE"/>
                </a:solidFill>
              </a:rPr>
              <a:t>14.8</a:t>
            </a:r>
            <a:endParaRPr kumimoji="1" lang="zh-CN" altLang="en-US" sz="4400" dirty="0">
              <a:solidFill>
                <a:srgbClr val="DDDBCE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503712" y="1715388"/>
            <a:ext cx="17620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400" dirty="0" smtClean="0">
                <a:solidFill>
                  <a:srgbClr val="DDDBCE"/>
                </a:solidFill>
              </a:rPr>
              <a:t>－</a:t>
            </a:r>
            <a:r>
              <a:rPr kumimoji="1" lang="en-US" altLang="zh-CN" sz="4400" dirty="0" smtClean="0">
                <a:solidFill>
                  <a:srgbClr val="DDDBCE"/>
                </a:solidFill>
              </a:rPr>
              <a:t>0.06</a:t>
            </a:r>
            <a:endParaRPr kumimoji="1" lang="zh-CN" altLang="en-US" sz="4400" dirty="0">
              <a:solidFill>
                <a:srgbClr val="DDDBCE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007144" y="4621909"/>
            <a:ext cx="163859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dirty="0" smtClean="0">
                <a:solidFill>
                  <a:srgbClr val="DDDBCE"/>
                </a:solidFill>
              </a:rPr>
              <a:t>120</a:t>
            </a:r>
            <a:r>
              <a:rPr kumimoji="1" lang="zh-CN" altLang="en-US" sz="4400" dirty="0" smtClean="0">
                <a:solidFill>
                  <a:srgbClr val="DDDBCE"/>
                </a:solidFill>
              </a:rPr>
              <a:t>％</a:t>
            </a:r>
            <a:endParaRPr kumimoji="1" lang="zh-CN" altLang="en-US" sz="4400" dirty="0">
              <a:solidFill>
                <a:srgbClr val="DDDBCE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904718" y="4650525"/>
            <a:ext cx="13420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dirty="0" smtClean="0">
                <a:solidFill>
                  <a:srgbClr val="DDDBCE"/>
                </a:solidFill>
              </a:rPr>
              <a:t>23</a:t>
            </a:r>
            <a:r>
              <a:rPr kumimoji="1" lang="zh-CN" altLang="en-US" sz="4400" dirty="0" smtClean="0">
                <a:solidFill>
                  <a:srgbClr val="DDDBCE"/>
                </a:solidFill>
              </a:rPr>
              <a:t>％</a:t>
            </a:r>
            <a:endParaRPr kumimoji="1" lang="zh-CN" altLang="en-US" sz="4400" dirty="0">
              <a:solidFill>
                <a:srgbClr val="DDDBCE"/>
              </a:solidFill>
            </a:endParaRPr>
          </a:p>
        </p:txBody>
      </p:sp>
      <p:cxnSp>
        <p:nvCxnSpPr>
          <p:cNvPr id="16" name="直线连接符 15"/>
          <p:cNvCxnSpPr/>
          <p:nvPr/>
        </p:nvCxnSpPr>
        <p:spPr>
          <a:xfrm>
            <a:off x="695375" y="2444160"/>
            <a:ext cx="1980000" cy="0"/>
          </a:xfrm>
          <a:prstGeom prst="line">
            <a:avLst/>
          </a:prstGeom>
          <a:ln w="19050">
            <a:solidFill>
              <a:srgbClr val="DDDB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连接符 16"/>
          <p:cNvCxnSpPr/>
          <p:nvPr/>
        </p:nvCxnSpPr>
        <p:spPr>
          <a:xfrm>
            <a:off x="3503712" y="2435253"/>
            <a:ext cx="1980000" cy="0"/>
          </a:xfrm>
          <a:prstGeom prst="line">
            <a:avLst/>
          </a:prstGeom>
          <a:ln w="19050">
            <a:solidFill>
              <a:srgbClr val="DDDB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线连接符 17"/>
          <p:cNvCxnSpPr/>
          <p:nvPr/>
        </p:nvCxnSpPr>
        <p:spPr>
          <a:xfrm>
            <a:off x="804365" y="5382443"/>
            <a:ext cx="1980000" cy="0"/>
          </a:xfrm>
          <a:prstGeom prst="line">
            <a:avLst/>
          </a:prstGeom>
          <a:ln w="19050">
            <a:solidFill>
              <a:srgbClr val="DDDB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18"/>
          <p:cNvCxnSpPr/>
          <p:nvPr/>
        </p:nvCxnSpPr>
        <p:spPr>
          <a:xfrm>
            <a:off x="3585735" y="5419966"/>
            <a:ext cx="1980000" cy="0"/>
          </a:xfrm>
          <a:prstGeom prst="line">
            <a:avLst/>
          </a:prstGeom>
          <a:ln w="19050">
            <a:solidFill>
              <a:srgbClr val="DDDB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三角形 19"/>
          <p:cNvSpPr/>
          <p:nvPr/>
        </p:nvSpPr>
        <p:spPr>
          <a:xfrm>
            <a:off x="1360019" y="3919876"/>
            <a:ext cx="650712" cy="321766"/>
          </a:xfrm>
          <a:prstGeom prst="triangle">
            <a:avLst/>
          </a:prstGeom>
          <a:solidFill>
            <a:srgbClr val="9F9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三角形 20"/>
          <p:cNvSpPr/>
          <p:nvPr/>
        </p:nvSpPr>
        <p:spPr>
          <a:xfrm rot="5400000">
            <a:off x="2708055" y="2274370"/>
            <a:ext cx="650712" cy="321766"/>
          </a:xfrm>
          <a:prstGeom prst="triangle">
            <a:avLst/>
          </a:prstGeom>
          <a:solidFill>
            <a:srgbClr val="9F9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三角形 21"/>
          <p:cNvSpPr/>
          <p:nvPr/>
        </p:nvSpPr>
        <p:spPr>
          <a:xfrm rot="10800000">
            <a:off x="4250379" y="3626701"/>
            <a:ext cx="650712" cy="321766"/>
          </a:xfrm>
          <a:prstGeom prst="triangle">
            <a:avLst/>
          </a:prstGeom>
          <a:solidFill>
            <a:srgbClr val="9F9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三角形 22"/>
          <p:cNvSpPr/>
          <p:nvPr/>
        </p:nvSpPr>
        <p:spPr>
          <a:xfrm rot="16200000">
            <a:off x="2929682" y="5259083"/>
            <a:ext cx="650712" cy="321766"/>
          </a:xfrm>
          <a:prstGeom prst="triangle">
            <a:avLst/>
          </a:prstGeom>
          <a:solidFill>
            <a:srgbClr val="9F9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804365" y="2531095"/>
            <a:ext cx="18297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dirty="0" smtClean="0">
                <a:solidFill>
                  <a:srgbClr val="DDDBCE"/>
                </a:solidFill>
                <a:latin typeface="Microsoft YaHei" charset="-122"/>
                <a:ea typeface="Microsoft YaHei" charset="-122"/>
                <a:cs typeface="Microsoft YaHei" charset="-122"/>
              </a:rPr>
              <a:t>add </a:t>
            </a:r>
            <a:r>
              <a:rPr kumimoji="1" lang="en-US" altLang="zh-CN" dirty="0">
                <a:solidFill>
                  <a:srgbClr val="DDDBCE"/>
                </a:solidFill>
                <a:latin typeface="Microsoft YaHei" charset="-122"/>
                <a:ea typeface="Microsoft YaHei" charset="-122"/>
                <a:cs typeface="Microsoft YaHei" charset="-122"/>
              </a:rPr>
              <a:t>your point</a:t>
            </a:r>
            <a:endParaRPr kumimoji="1" lang="en-US" altLang="zh-CN" dirty="0">
              <a:solidFill>
                <a:srgbClr val="DDDBCE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131377" y="2811316"/>
            <a:ext cx="117577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dirty="0" smtClean="0">
                <a:solidFill>
                  <a:srgbClr val="DDDBCE"/>
                </a:solidFill>
                <a:latin typeface="Microsoft YaHei" charset="-122"/>
                <a:ea typeface="Microsoft YaHei" charset="-122"/>
                <a:cs typeface="Microsoft YaHei" charset="-122"/>
              </a:rPr>
              <a:t>add your</a:t>
            </a:r>
            <a:endParaRPr kumimoji="1" lang="en-US" altLang="zh-CN" dirty="0" smtClean="0">
              <a:solidFill>
                <a:srgbClr val="DDDBCE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r>
              <a:rPr kumimoji="1" lang="en-US" altLang="zh-CN" dirty="0" smtClean="0">
                <a:solidFill>
                  <a:srgbClr val="DDDBCE"/>
                </a:solidFill>
                <a:latin typeface="Microsoft YaHei" charset="-122"/>
                <a:ea typeface="Microsoft YaHei" charset="-122"/>
                <a:cs typeface="Microsoft YaHei" charset="-122"/>
              </a:rPr>
              <a:t>point</a:t>
            </a:r>
            <a:endParaRPr kumimoji="1" lang="en-US" altLang="zh-CN" dirty="0">
              <a:solidFill>
                <a:srgbClr val="DDDBCE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672653" y="2529320"/>
            <a:ext cx="18297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dirty="0" smtClean="0">
                <a:solidFill>
                  <a:srgbClr val="DDDBCE"/>
                </a:solidFill>
                <a:latin typeface="Microsoft YaHei" charset="-122"/>
                <a:ea typeface="Microsoft YaHei" charset="-122"/>
                <a:cs typeface="Microsoft YaHei" charset="-122"/>
              </a:rPr>
              <a:t>add </a:t>
            </a:r>
            <a:r>
              <a:rPr kumimoji="1" lang="en-US" altLang="zh-CN" dirty="0">
                <a:solidFill>
                  <a:srgbClr val="DDDBCE"/>
                </a:solidFill>
                <a:latin typeface="Microsoft YaHei" charset="-122"/>
                <a:ea typeface="Microsoft YaHei" charset="-122"/>
                <a:cs typeface="Microsoft YaHei" charset="-122"/>
              </a:rPr>
              <a:t>your point</a:t>
            </a:r>
            <a:endParaRPr kumimoji="1" lang="en-US" altLang="zh-CN" dirty="0">
              <a:solidFill>
                <a:srgbClr val="DDDBCE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3999665" y="2809541"/>
            <a:ext cx="117577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dirty="0" smtClean="0">
                <a:solidFill>
                  <a:srgbClr val="DDDBCE"/>
                </a:solidFill>
                <a:latin typeface="Microsoft YaHei" charset="-122"/>
                <a:ea typeface="Microsoft YaHei" charset="-122"/>
                <a:cs typeface="Microsoft YaHei" charset="-122"/>
              </a:rPr>
              <a:t>add your</a:t>
            </a:r>
            <a:endParaRPr kumimoji="1" lang="en-US" altLang="zh-CN" dirty="0" smtClean="0">
              <a:solidFill>
                <a:srgbClr val="DDDBCE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r>
              <a:rPr kumimoji="1" lang="en-US" altLang="zh-CN" dirty="0" smtClean="0">
                <a:solidFill>
                  <a:srgbClr val="DDDBCE"/>
                </a:solidFill>
                <a:latin typeface="Microsoft YaHei" charset="-122"/>
                <a:ea typeface="Microsoft YaHei" charset="-122"/>
                <a:cs typeface="Microsoft YaHei" charset="-122"/>
              </a:rPr>
              <a:t>point</a:t>
            </a:r>
            <a:endParaRPr kumimoji="1" lang="en-US" altLang="zh-CN" dirty="0">
              <a:solidFill>
                <a:srgbClr val="DDDBCE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67572" y="5423658"/>
            <a:ext cx="18297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dirty="0" smtClean="0">
                <a:solidFill>
                  <a:srgbClr val="DDDBCE"/>
                </a:solidFill>
                <a:latin typeface="Microsoft YaHei" charset="-122"/>
                <a:ea typeface="Microsoft YaHei" charset="-122"/>
                <a:cs typeface="Microsoft YaHei" charset="-122"/>
              </a:rPr>
              <a:t>add </a:t>
            </a:r>
            <a:r>
              <a:rPr kumimoji="1" lang="en-US" altLang="zh-CN" dirty="0">
                <a:solidFill>
                  <a:srgbClr val="DDDBCE"/>
                </a:solidFill>
                <a:latin typeface="Microsoft YaHei" charset="-122"/>
                <a:ea typeface="Microsoft YaHei" charset="-122"/>
                <a:cs typeface="Microsoft YaHei" charset="-122"/>
              </a:rPr>
              <a:t>your point</a:t>
            </a:r>
            <a:endParaRPr kumimoji="1" lang="en-US" altLang="zh-CN" dirty="0">
              <a:solidFill>
                <a:srgbClr val="DDDBCE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094584" y="5703879"/>
            <a:ext cx="117577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dirty="0" smtClean="0">
                <a:solidFill>
                  <a:srgbClr val="DDDBCE"/>
                </a:solidFill>
                <a:latin typeface="Microsoft YaHei" charset="-122"/>
                <a:ea typeface="Microsoft YaHei" charset="-122"/>
                <a:cs typeface="Microsoft YaHei" charset="-122"/>
              </a:rPr>
              <a:t>add your</a:t>
            </a:r>
            <a:endParaRPr kumimoji="1" lang="en-US" altLang="zh-CN" dirty="0" smtClean="0">
              <a:solidFill>
                <a:srgbClr val="DDDBCE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r>
              <a:rPr kumimoji="1" lang="en-US" altLang="zh-CN" dirty="0" smtClean="0">
                <a:solidFill>
                  <a:srgbClr val="DDDBCE"/>
                </a:solidFill>
                <a:latin typeface="Microsoft YaHei" charset="-122"/>
                <a:ea typeface="Microsoft YaHei" charset="-122"/>
                <a:cs typeface="Microsoft YaHei" charset="-122"/>
              </a:rPr>
              <a:t>point</a:t>
            </a:r>
            <a:endParaRPr kumimoji="1" lang="en-US" altLang="zh-CN" dirty="0">
              <a:solidFill>
                <a:srgbClr val="DDDBCE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3618700" y="5440602"/>
            <a:ext cx="18297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dirty="0" smtClean="0">
                <a:solidFill>
                  <a:srgbClr val="DDDBCE"/>
                </a:solidFill>
                <a:latin typeface="Microsoft YaHei" charset="-122"/>
                <a:ea typeface="Microsoft YaHei" charset="-122"/>
                <a:cs typeface="Microsoft YaHei" charset="-122"/>
              </a:rPr>
              <a:t>add </a:t>
            </a:r>
            <a:r>
              <a:rPr kumimoji="1" lang="en-US" altLang="zh-CN" dirty="0">
                <a:solidFill>
                  <a:srgbClr val="DDDBCE"/>
                </a:solidFill>
                <a:latin typeface="Microsoft YaHei" charset="-122"/>
                <a:ea typeface="Microsoft YaHei" charset="-122"/>
                <a:cs typeface="Microsoft YaHei" charset="-122"/>
              </a:rPr>
              <a:t>your point</a:t>
            </a:r>
            <a:endParaRPr kumimoji="1" lang="en-US" altLang="zh-CN" dirty="0">
              <a:solidFill>
                <a:srgbClr val="DDDBCE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3945712" y="5720823"/>
            <a:ext cx="117577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dirty="0" smtClean="0">
                <a:solidFill>
                  <a:srgbClr val="DDDBCE"/>
                </a:solidFill>
                <a:latin typeface="Microsoft YaHei" charset="-122"/>
                <a:ea typeface="Microsoft YaHei" charset="-122"/>
                <a:cs typeface="Microsoft YaHei" charset="-122"/>
              </a:rPr>
              <a:t>add your</a:t>
            </a:r>
            <a:endParaRPr kumimoji="1" lang="en-US" altLang="zh-CN" dirty="0" smtClean="0">
              <a:solidFill>
                <a:srgbClr val="DDDBCE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r>
              <a:rPr kumimoji="1" lang="en-US" altLang="zh-CN" dirty="0" smtClean="0">
                <a:solidFill>
                  <a:srgbClr val="DDDBCE"/>
                </a:solidFill>
                <a:latin typeface="Microsoft YaHei" charset="-122"/>
                <a:ea typeface="Microsoft YaHei" charset="-122"/>
                <a:cs typeface="Microsoft YaHei" charset="-122"/>
              </a:rPr>
              <a:t>point</a:t>
            </a:r>
            <a:endParaRPr kumimoji="1" lang="en-US" altLang="zh-CN" dirty="0">
              <a:solidFill>
                <a:srgbClr val="DDDBCE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2" name="矩形 41"/>
          <p:cNvSpPr/>
          <p:nvPr/>
        </p:nvSpPr>
        <p:spPr>
          <a:xfrm rot="5400000">
            <a:off x="6010584" y="-5578646"/>
            <a:ext cx="176366" cy="12197533"/>
          </a:xfrm>
          <a:prstGeom prst="rect">
            <a:avLst/>
          </a:prstGeom>
          <a:solidFill>
            <a:srgbClr val="A09D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4" name="文本框 43"/>
          <p:cNvSpPr txBox="1"/>
          <p:nvPr/>
        </p:nvSpPr>
        <p:spPr>
          <a:xfrm>
            <a:off x="6610095" y="4542803"/>
            <a:ext cx="49685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Please add something you need here. </a:t>
            </a:r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</a:t>
            </a:r>
            <a:r>
              <a:rPr kumimoji="1" lang="en-US" altLang="zh-CN" dirty="0" smtClean="0"/>
              <a:t>.</a:t>
            </a:r>
            <a:endParaRPr kumimoji="1" lang="en-US" altLang="zh-CN" dirty="0" smtClean="0"/>
          </a:p>
          <a:p>
            <a:r>
              <a:rPr kumimoji="1" lang="en-US" altLang="zh-CN" dirty="0"/>
              <a:t>Please add something you need here. 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</p:txBody>
      </p:sp>
      <p:sp>
        <p:nvSpPr>
          <p:cNvPr id="45" name="矩形 44"/>
          <p:cNvSpPr/>
          <p:nvPr/>
        </p:nvSpPr>
        <p:spPr>
          <a:xfrm rot="5400000">
            <a:off x="6777992" y="-5677927"/>
            <a:ext cx="176366" cy="12197533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6" name="矩形 45"/>
          <p:cNvSpPr/>
          <p:nvPr/>
        </p:nvSpPr>
        <p:spPr>
          <a:xfrm rot="5400000" flipH="1">
            <a:off x="9053475" y="3969540"/>
            <a:ext cx="66794" cy="4862022"/>
          </a:xfrm>
          <a:prstGeom prst="rect">
            <a:avLst/>
          </a:prstGeom>
          <a:solidFill>
            <a:srgbClr val="A09D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三角形 48"/>
          <p:cNvSpPr/>
          <p:nvPr/>
        </p:nvSpPr>
        <p:spPr>
          <a:xfrm rot="13453245" flipV="1">
            <a:off x="4416449" y="-2680599"/>
            <a:ext cx="3420380" cy="3406645"/>
          </a:xfrm>
          <a:prstGeom prst="triangle">
            <a:avLst>
              <a:gd name="adj" fmla="val 0"/>
            </a:avLst>
          </a:prstGeom>
          <a:solidFill>
            <a:srgbClr val="DDD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5406545" y="61238"/>
            <a:ext cx="14596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400" dirty="0" smtClean="0">
                <a:solidFill>
                  <a:srgbClr val="9F9A77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Add  </a:t>
            </a:r>
            <a:endParaRPr kumimoji="1" lang="en-US" altLang="zh-CN" sz="2400" dirty="0" smtClean="0">
              <a:solidFill>
                <a:srgbClr val="9F9A77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pPr algn="ctr"/>
            <a:r>
              <a:rPr kumimoji="1" lang="en-US" altLang="zh-CN" sz="2400" dirty="0" smtClean="0">
                <a:solidFill>
                  <a:srgbClr val="9F9A77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Your Title</a:t>
            </a:r>
            <a:endParaRPr kumimoji="1" lang="en-US" altLang="zh-CN" sz="2400" dirty="0">
              <a:solidFill>
                <a:srgbClr val="9F9A77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  <p:sp>
        <p:nvSpPr>
          <p:cNvPr id="51" name="三角形 50"/>
          <p:cNvSpPr>
            <a:spLocks noChangeAspect="1"/>
          </p:cNvSpPr>
          <p:nvPr/>
        </p:nvSpPr>
        <p:spPr>
          <a:xfrm rot="13453245" flipV="1">
            <a:off x="5986711" y="928767"/>
            <a:ext cx="361451" cy="360000"/>
          </a:xfrm>
          <a:prstGeom prst="triangle">
            <a:avLst>
              <a:gd name="adj" fmla="val 0"/>
            </a:avLst>
          </a:prstGeom>
          <a:solidFill>
            <a:srgbClr val="9F9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6656380" y="1656940"/>
            <a:ext cx="1152128" cy="432048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6655861" y="1680365"/>
            <a:ext cx="1247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>
                <a:solidFill>
                  <a:srgbClr val="DDDBCE"/>
                </a:solidFill>
              </a:rPr>
              <a:t>PLEASE </a:t>
            </a:r>
            <a:endParaRPr kumimoji="1" lang="en-US" altLang="zh-CN" sz="2400" dirty="0" smtClean="0">
              <a:solidFill>
                <a:srgbClr val="DDDBCE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6655861" y="2202017"/>
            <a:ext cx="2533066" cy="432048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矩形 54"/>
          <p:cNvSpPr/>
          <p:nvPr/>
        </p:nvSpPr>
        <p:spPr>
          <a:xfrm>
            <a:off x="6644881" y="2178036"/>
            <a:ext cx="25330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solidFill>
                  <a:srgbClr val="DDDBCE"/>
                </a:solidFill>
              </a:rPr>
              <a:t>ADD YOUR TITLE </a:t>
            </a:r>
            <a:endParaRPr kumimoji="1" lang="en-US" altLang="zh-CN" sz="2400" dirty="0">
              <a:solidFill>
                <a:srgbClr val="DDDBCE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6656380" y="2743420"/>
            <a:ext cx="982721" cy="369171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6655861" y="2712927"/>
            <a:ext cx="9717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solidFill>
                  <a:srgbClr val="DDDBCE"/>
                </a:solidFill>
              </a:rPr>
              <a:t>HERE </a:t>
            </a:r>
            <a:endParaRPr kumimoji="1" lang="zh-CN" altLang="en-US" sz="2400" dirty="0">
              <a:solidFill>
                <a:srgbClr val="DDDBCE"/>
              </a:solidFill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6617226" y="3158410"/>
            <a:ext cx="28083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Please add something you need here. </a:t>
            </a:r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  <a:p>
            <a:r>
              <a:rPr kumimoji="1" lang="en-US" altLang="zh-CN" dirty="0"/>
              <a:t>Please add something you need here. </a:t>
            </a:r>
            <a:endParaRPr kumimoji="1" lang="zh-CN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6727</Words>
  <Application>WPS 演示</Application>
  <PresentationFormat>宽屏</PresentationFormat>
  <Paragraphs>389</Paragraphs>
  <Slides>19</Slides>
  <Notes>9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0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aq175</dc:creator>
  <cp:lastModifiedBy>fd</cp:lastModifiedBy>
  <cp:revision>196</cp:revision>
  <dcterms:created xsi:type="dcterms:W3CDTF">2016-03-03T01:47:00Z</dcterms:created>
  <dcterms:modified xsi:type="dcterms:W3CDTF">2016-07-04T14:27:20Z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2052-10.1.0.5777</vt:lpwstr>
  </property>
</Properties>
</file>

<file path=docProps/thumbnail.jpeg>
</file>